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14"/>
  </p:notesMasterIdLst>
  <p:sldIdLst>
    <p:sldId id="256" r:id="rId2"/>
    <p:sldId id="257" r:id="rId3"/>
    <p:sldId id="267" r:id="rId4"/>
    <p:sldId id="258" r:id="rId5"/>
    <p:sldId id="259" r:id="rId6"/>
    <p:sldId id="260" r:id="rId7"/>
    <p:sldId id="261" r:id="rId8"/>
    <p:sldId id="262" r:id="rId9"/>
    <p:sldId id="263" r:id="rId10"/>
    <p:sldId id="269" r:id="rId11"/>
    <p:sldId id="268"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93B760-48B4-A1EC-5A9B-89C564C54743}" v="147" dt="2023-04-09T03:05:09.298"/>
    <p1510:client id="{9CC6CC31-EC4E-4F09-8BA2-D6C244778C06}" v="31" dt="2023-04-09T02:54:13.830"/>
    <p1510:client id="{A85AE9EC-46C7-4179-BB7B-0D3FEBD20DCA}" v="12" dt="2023-04-09T23:37:38.385"/>
    <p1510:client id="{B165528C-748A-9BA5-3F12-2A1799097186}" v="676" dt="2023-04-09T22:04:34.735"/>
    <p1510:client id="{B299A8C3-5FF5-44E1-916B-F73F86311D2F}" v="326" dt="2023-04-09T22:44:27.2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2" autoAdjust="0"/>
    <p:restoredTop sz="58475" autoAdjust="0"/>
  </p:normalViewPr>
  <p:slideViewPr>
    <p:cSldViewPr snapToGrid="0">
      <p:cViewPr varScale="1">
        <p:scale>
          <a:sx n="64" d="100"/>
          <a:sy n="64" d="100"/>
        </p:scale>
        <p:origin x="210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ata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3.svg"/></Relationships>
</file>

<file path=ppt/diagrams/_rels/data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ata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3.svg"/></Relationships>
</file>

<file path=ppt/diagrams/_rels/drawing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accent6_4">
  <dgm:title val=""/>
  <dgm:desc val=""/>
  <dgm:catLst>
    <dgm:cat type="accent6" pri="11400"/>
  </dgm:catLst>
  <dgm:styleLbl name="node0">
    <dgm:fillClrLst meth="cycle">
      <a:schemeClr val="accent6">
        <a:shade val="60000"/>
      </a:schemeClr>
    </dgm:fillClrLst>
    <dgm:linClrLst meth="repeat">
      <a:schemeClr val="lt1"/>
    </dgm:linClrLst>
    <dgm:effectClrLst/>
    <dgm:txLinClrLst/>
    <dgm:txFillClrLst/>
    <dgm:txEffectClrLst/>
  </dgm:styleLbl>
  <dgm:styleLbl name="alignNode1">
    <dgm:fillClrLst meth="cycle">
      <a:schemeClr val="accent6">
        <a:shade val="50000"/>
      </a:schemeClr>
      <a:schemeClr val="accent6">
        <a:tint val="55000"/>
      </a:schemeClr>
    </dgm:fillClrLst>
    <dgm:linClrLst meth="cycle">
      <a:schemeClr val="accent6">
        <a:shade val="50000"/>
      </a:schemeClr>
      <a:schemeClr val="accent6">
        <a:tint val="55000"/>
      </a:schemeClr>
    </dgm:linClrLst>
    <dgm:effectClrLst/>
    <dgm:txLinClrLst/>
    <dgm:txFillClrLst/>
    <dgm:txEffectClrLst/>
  </dgm:styleLbl>
  <dgm:styleLbl name="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ln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vennNode1">
    <dgm:fillClrLst meth="cycle">
      <a:schemeClr val="accent6">
        <a:shade val="80000"/>
        <a:alpha val="50000"/>
      </a:schemeClr>
      <a:schemeClr val="accent6">
        <a:tint val="50000"/>
        <a:alpha val="50000"/>
      </a:schemeClr>
    </dgm:fillClrLst>
    <dgm:linClrLst meth="repeat">
      <a:schemeClr val="lt1"/>
    </dgm:linClrLst>
    <dgm:effectClrLst/>
    <dgm:txLinClrLst/>
    <dgm:txFillClrLst/>
    <dgm:txEffectClrLst/>
  </dgm:styleLbl>
  <dgm:styleLbl name="node2">
    <dgm:fillClrLst>
      <a:schemeClr val="accent6">
        <a:shade val="80000"/>
      </a:schemeClr>
    </dgm:fillClrLst>
    <dgm:linClrLst meth="repeat">
      <a:schemeClr val="lt1"/>
    </dgm:linClrLst>
    <dgm:effectClrLst/>
    <dgm:txLinClrLst/>
    <dgm:txFillClrLst/>
    <dgm:txEffectClrLst/>
  </dgm:styleLbl>
  <dgm:styleLbl name="node3">
    <dgm:fillClrLst>
      <a:schemeClr val="accent6">
        <a:tint val="99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f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b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sibTrans1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0000"/>
      </a:schemeClr>
    </dgm:fillClrLst>
    <dgm:linClrLst meth="repeat">
      <a:schemeClr val="lt1"/>
    </dgm:linClrLst>
    <dgm:effectClrLst/>
    <dgm:txLinClrLst/>
    <dgm:txFillClrLst/>
    <dgm:txEffectClrLst/>
  </dgm:styleLbl>
  <dgm:styleLbl name="asst3">
    <dgm:fillClrLst>
      <a:schemeClr val="accent6">
        <a:tint val="70000"/>
      </a:schemeClr>
    </dgm:fillClrLst>
    <dgm:linClrLst meth="repeat">
      <a:schemeClr val="lt1"/>
    </dgm:linClrLst>
    <dgm:effectClrLst/>
    <dgm:txLinClrLst/>
    <dgm:txFillClrLst/>
    <dgm:txEffectClrLst/>
  </dgm:styleLbl>
  <dgm:styleLbl name="asst4">
    <dgm:fillClrLst>
      <a:schemeClr val="accent6">
        <a:tint val="5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align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bgAccFollowNode1">
    <dgm:fillClrLst meth="repeat">
      <a:schemeClr val="accent6">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55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5923D8-D264-42BA-8823-33E394D15D0E}" type="doc">
      <dgm:prSet loTypeId="urn:microsoft.com/office/officeart/2005/8/layout/hierarchy1" loCatId="hierarchy" qsTypeId="urn:microsoft.com/office/officeart/2005/8/quickstyle/simple1" qsCatId="simple" csTypeId="urn:microsoft.com/office/officeart/2005/8/colors/accent6_4" csCatId="accent6"/>
      <dgm:spPr/>
      <dgm:t>
        <a:bodyPr/>
        <a:lstStyle/>
        <a:p>
          <a:endParaRPr lang="en-US"/>
        </a:p>
      </dgm:t>
    </dgm:pt>
    <dgm:pt modelId="{DA2E46CB-133D-4401-99E9-0C91C1ABA65A}">
      <dgm:prSet/>
      <dgm:spPr/>
      <dgm:t>
        <a:bodyPr/>
        <a:lstStyle/>
        <a:p>
          <a:r>
            <a:rPr lang="en-US"/>
            <a:t>Lack of trained specialists</a:t>
          </a:r>
        </a:p>
      </dgm:t>
    </dgm:pt>
    <dgm:pt modelId="{C5D92C63-5042-404E-A715-A35B71B16576}" type="parTrans" cxnId="{8CDAF454-3876-4EB0-9B63-59A10D154AC9}">
      <dgm:prSet/>
      <dgm:spPr/>
      <dgm:t>
        <a:bodyPr/>
        <a:lstStyle/>
        <a:p>
          <a:endParaRPr lang="en-US"/>
        </a:p>
      </dgm:t>
    </dgm:pt>
    <dgm:pt modelId="{AEEAA303-EAFA-4C11-94B5-B64D039F9E87}" type="sibTrans" cxnId="{8CDAF454-3876-4EB0-9B63-59A10D154AC9}">
      <dgm:prSet/>
      <dgm:spPr/>
      <dgm:t>
        <a:bodyPr/>
        <a:lstStyle/>
        <a:p>
          <a:endParaRPr lang="en-US"/>
        </a:p>
      </dgm:t>
    </dgm:pt>
    <dgm:pt modelId="{6837938C-A4E0-4924-AFF7-D8DA0A4FBDD8}">
      <dgm:prSet/>
      <dgm:spPr/>
      <dgm:t>
        <a:bodyPr/>
        <a:lstStyle/>
        <a:p>
          <a:r>
            <a:rPr lang="en-US"/>
            <a:t>Financial burden, as diagnosis is not covered by insurance</a:t>
          </a:r>
        </a:p>
      </dgm:t>
    </dgm:pt>
    <dgm:pt modelId="{D295C77F-4CAA-4BED-B7B7-D832A39FD095}" type="parTrans" cxnId="{86175B77-9786-488D-AA0F-EF3E95A090DA}">
      <dgm:prSet/>
      <dgm:spPr/>
      <dgm:t>
        <a:bodyPr/>
        <a:lstStyle/>
        <a:p>
          <a:endParaRPr lang="en-US"/>
        </a:p>
      </dgm:t>
    </dgm:pt>
    <dgm:pt modelId="{77DF7416-D21B-4D4C-9895-B40ED58B05F2}" type="sibTrans" cxnId="{86175B77-9786-488D-AA0F-EF3E95A090DA}">
      <dgm:prSet/>
      <dgm:spPr/>
      <dgm:t>
        <a:bodyPr/>
        <a:lstStyle/>
        <a:p>
          <a:endParaRPr lang="en-US"/>
        </a:p>
      </dgm:t>
    </dgm:pt>
    <dgm:pt modelId="{AFFC85E0-E2DD-4E3D-90FD-FD637522D119}">
      <dgm:prSet/>
      <dgm:spPr/>
      <dgm:t>
        <a:bodyPr/>
        <a:lstStyle/>
        <a:p>
          <a:r>
            <a:rPr lang="en-US"/>
            <a:t>They may not have the knowledge or resources to realize they should be tested</a:t>
          </a:r>
        </a:p>
      </dgm:t>
    </dgm:pt>
    <dgm:pt modelId="{A967B42B-127B-45CA-8774-49382B430801}" type="parTrans" cxnId="{BBD32614-70DE-46F9-AAA4-4A01F6CAC3E5}">
      <dgm:prSet/>
      <dgm:spPr/>
      <dgm:t>
        <a:bodyPr/>
        <a:lstStyle/>
        <a:p>
          <a:endParaRPr lang="en-US"/>
        </a:p>
      </dgm:t>
    </dgm:pt>
    <dgm:pt modelId="{AE81D790-4731-44C2-86A2-9C9969B91428}" type="sibTrans" cxnId="{BBD32614-70DE-46F9-AAA4-4A01F6CAC3E5}">
      <dgm:prSet/>
      <dgm:spPr/>
      <dgm:t>
        <a:bodyPr/>
        <a:lstStyle/>
        <a:p>
          <a:endParaRPr lang="en-US"/>
        </a:p>
      </dgm:t>
    </dgm:pt>
    <dgm:pt modelId="{2CCE2867-27E3-4D34-9025-A8997BEA2A0F}" type="pres">
      <dgm:prSet presAssocID="{915923D8-D264-42BA-8823-33E394D15D0E}" presName="hierChild1" presStyleCnt="0">
        <dgm:presLayoutVars>
          <dgm:chPref val="1"/>
          <dgm:dir/>
          <dgm:animOne val="branch"/>
          <dgm:animLvl val="lvl"/>
          <dgm:resizeHandles/>
        </dgm:presLayoutVars>
      </dgm:prSet>
      <dgm:spPr/>
    </dgm:pt>
    <dgm:pt modelId="{1E08CB2B-E8CC-45CF-8BDE-D8F91E89B8D7}" type="pres">
      <dgm:prSet presAssocID="{DA2E46CB-133D-4401-99E9-0C91C1ABA65A}" presName="hierRoot1" presStyleCnt="0"/>
      <dgm:spPr/>
    </dgm:pt>
    <dgm:pt modelId="{F3E50E41-654F-4E25-AA8D-C65D111ED145}" type="pres">
      <dgm:prSet presAssocID="{DA2E46CB-133D-4401-99E9-0C91C1ABA65A}" presName="composite" presStyleCnt="0"/>
      <dgm:spPr/>
    </dgm:pt>
    <dgm:pt modelId="{41111A77-3D90-40A0-AB32-DE77CAA7C071}" type="pres">
      <dgm:prSet presAssocID="{DA2E46CB-133D-4401-99E9-0C91C1ABA65A}" presName="background" presStyleLbl="node0" presStyleIdx="0" presStyleCnt="3"/>
      <dgm:spPr/>
    </dgm:pt>
    <dgm:pt modelId="{470B5D47-D416-4A18-B893-B0CC34C71FDE}" type="pres">
      <dgm:prSet presAssocID="{DA2E46CB-133D-4401-99E9-0C91C1ABA65A}" presName="text" presStyleLbl="fgAcc0" presStyleIdx="0" presStyleCnt="3">
        <dgm:presLayoutVars>
          <dgm:chPref val="3"/>
        </dgm:presLayoutVars>
      </dgm:prSet>
      <dgm:spPr/>
    </dgm:pt>
    <dgm:pt modelId="{E307824A-7640-406D-8A9F-EEFD95A72809}" type="pres">
      <dgm:prSet presAssocID="{DA2E46CB-133D-4401-99E9-0C91C1ABA65A}" presName="hierChild2" presStyleCnt="0"/>
      <dgm:spPr/>
    </dgm:pt>
    <dgm:pt modelId="{F2EDB225-805E-4401-A06E-BF65DB58ABD5}" type="pres">
      <dgm:prSet presAssocID="{6837938C-A4E0-4924-AFF7-D8DA0A4FBDD8}" presName="hierRoot1" presStyleCnt="0"/>
      <dgm:spPr/>
    </dgm:pt>
    <dgm:pt modelId="{07C226C5-B328-4C1C-927C-BE3035B83045}" type="pres">
      <dgm:prSet presAssocID="{6837938C-A4E0-4924-AFF7-D8DA0A4FBDD8}" presName="composite" presStyleCnt="0"/>
      <dgm:spPr/>
    </dgm:pt>
    <dgm:pt modelId="{5B44DF9D-4F08-4EFA-B997-E90B0A27EF5A}" type="pres">
      <dgm:prSet presAssocID="{6837938C-A4E0-4924-AFF7-D8DA0A4FBDD8}" presName="background" presStyleLbl="node0" presStyleIdx="1" presStyleCnt="3"/>
      <dgm:spPr/>
    </dgm:pt>
    <dgm:pt modelId="{C14B1C5E-B010-4710-AEE6-76ADF1EC99F8}" type="pres">
      <dgm:prSet presAssocID="{6837938C-A4E0-4924-AFF7-D8DA0A4FBDD8}" presName="text" presStyleLbl="fgAcc0" presStyleIdx="1" presStyleCnt="3">
        <dgm:presLayoutVars>
          <dgm:chPref val="3"/>
        </dgm:presLayoutVars>
      </dgm:prSet>
      <dgm:spPr/>
    </dgm:pt>
    <dgm:pt modelId="{1D96B8F0-FE3A-4ADB-BC8F-108E0E975EB4}" type="pres">
      <dgm:prSet presAssocID="{6837938C-A4E0-4924-AFF7-D8DA0A4FBDD8}" presName="hierChild2" presStyleCnt="0"/>
      <dgm:spPr/>
    </dgm:pt>
    <dgm:pt modelId="{FB2ED130-CB38-42E1-8501-4622160DB1DE}" type="pres">
      <dgm:prSet presAssocID="{AFFC85E0-E2DD-4E3D-90FD-FD637522D119}" presName="hierRoot1" presStyleCnt="0"/>
      <dgm:spPr/>
    </dgm:pt>
    <dgm:pt modelId="{802E5CE1-32E2-4001-9600-CE52CFB6578A}" type="pres">
      <dgm:prSet presAssocID="{AFFC85E0-E2DD-4E3D-90FD-FD637522D119}" presName="composite" presStyleCnt="0"/>
      <dgm:spPr/>
    </dgm:pt>
    <dgm:pt modelId="{7A5CF21A-D8B3-4907-BE05-C49D3F68F7E7}" type="pres">
      <dgm:prSet presAssocID="{AFFC85E0-E2DD-4E3D-90FD-FD637522D119}" presName="background" presStyleLbl="node0" presStyleIdx="2" presStyleCnt="3"/>
      <dgm:spPr/>
    </dgm:pt>
    <dgm:pt modelId="{715B02CE-2EB8-4281-859D-1C1456599E75}" type="pres">
      <dgm:prSet presAssocID="{AFFC85E0-E2DD-4E3D-90FD-FD637522D119}" presName="text" presStyleLbl="fgAcc0" presStyleIdx="2" presStyleCnt="3">
        <dgm:presLayoutVars>
          <dgm:chPref val="3"/>
        </dgm:presLayoutVars>
      </dgm:prSet>
      <dgm:spPr/>
    </dgm:pt>
    <dgm:pt modelId="{7FA446C4-8FA2-4B06-8F05-132BD438B495}" type="pres">
      <dgm:prSet presAssocID="{AFFC85E0-E2DD-4E3D-90FD-FD637522D119}" presName="hierChild2" presStyleCnt="0"/>
      <dgm:spPr/>
    </dgm:pt>
  </dgm:ptLst>
  <dgm:cxnLst>
    <dgm:cxn modelId="{BBD32614-70DE-46F9-AAA4-4A01F6CAC3E5}" srcId="{915923D8-D264-42BA-8823-33E394D15D0E}" destId="{AFFC85E0-E2DD-4E3D-90FD-FD637522D119}" srcOrd="2" destOrd="0" parTransId="{A967B42B-127B-45CA-8774-49382B430801}" sibTransId="{AE81D790-4731-44C2-86A2-9C9969B91428}"/>
    <dgm:cxn modelId="{00874B61-D074-4737-9AD4-1D59BC49130A}" type="presOf" srcId="{DA2E46CB-133D-4401-99E9-0C91C1ABA65A}" destId="{470B5D47-D416-4A18-B893-B0CC34C71FDE}" srcOrd="0" destOrd="0" presId="urn:microsoft.com/office/officeart/2005/8/layout/hierarchy1"/>
    <dgm:cxn modelId="{5EC0A471-11A7-495E-B4C7-CC3412E0A592}" type="presOf" srcId="{915923D8-D264-42BA-8823-33E394D15D0E}" destId="{2CCE2867-27E3-4D34-9025-A8997BEA2A0F}" srcOrd="0" destOrd="0" presId="urn:microsoft.com/office/officeart/2005/8/layout/hierarchy1"/>
    <dgm:cxn modelId="{49F5EB74-2875-4C55-947F-D2562561A434}" type="presOf" srcId="{AFFC85E0-E2DD-4E3D-90FD-FD637522D119}" destId="{715B02CE-2EB8-4281-859D-1C1456599E75}" srcOrd="0" destOrd="0" presId="urn:microsoft.com/office/officeart/2005/8/layout/hierarchy1"/>
    <dgm:cxn modelId="{8CDAF454-3876-4EB0-9B63-59A10D154AC9}" srcId="{915923D8-D264-42BA-8823-33E394D15D0E}" destId="{DA2E46CB-133D-4401-99E9-0C91C1ABA65A}" srcOrd="0" destOrd="0" parTransId="{C5D92C63-5042-404E-A715-A35B71B16576}" sibTransId="{AEEAA303-EAFA-4C11-94B5-B64D039F9E87}"/>
    <dgm:cxn modelId="{86175B77-9786-488D-AA0F-EF3E95A090DA}" srcId="{915923D8-D264-42BA-8823-33E394D15D0E}" destId="{6837938C-A4E0-4924-AFF7-D8DA0A4FBDD8}" srcOrd="1" destOrd="0" parTransId="{D295C77F-4CAA-4BED-B7B7-D832A39FD095}" sibTransId="{77DF7416-D21B-4D4C-9895-B40ED58B05F2}"/>
    <dgm:cxn modelId="{FC2D6588-74EB-4D66-85C7-6774D0C7D356}" type="presOf" srcId="{6837938C-A4E0-4924-AFF7-D8DA0A4FBDD8}" destId="{C14B1C5E-B010-4710-AEE6-76ADF1EC99F8}" srcOrd="0" destOrd="0" presId="urn:microsoft.com/office/officeart/2005/8/layout/hierarchy1"/>
    <dgm:cxn modelId="{464CC5F6-D3D6-4F4D-8572-818E9EA555A6}" type="presParOf" srcId="{2CCE2867-27E3-4D34-9025-A8997BEA2A0F}" destId="{1E08CB2B-E8CC-45CF-8BDE-D8F91E89B8D7}" srcOrd="0" destOrd="0" presId="urn:microsoft.com/office/officeart/2005/8/layout/hierarchy1"/>
    <dgm:cxn modelId="{49B32996-D45E-444F-A840-AC108B77EAF3}" type="presParOf" srcId="{1E08CB2B-E8CC-45CF-8BDE-D8F91E89B8D7}" destId="{F3E50E41-654F-4E25-AA8D-C65D111ED145}" srcOrd="0" destOrd="0" presId="urn:microsoft.com/office/officeart/2005/8/layout/hierarchy1"/>
    <dgm:cxn modelId="{D4B79B27-C721-4BF3-AF7F-0DAECCC937D6}" type="presParOf" srcId="{F3E50E41-654F-4E25-AA8D-C65D111ED145}" destId="{41111A77-3D90-40A0-AB32-DE77CAA7C071}" srcOrd="0" destOrd="0" presId="urn:microsoft.com/office/officeart/2005/8/layout/hierarchy1"/>
    <dgm:cxn modelId="{0FFE9A2F-F1A5-456F-9CFB-DCE9D55CDFD5}" type="presParOf" srcId="{F3E50E41-654F-4E25-AA8D-C65D111ED145}" destId="{470B5D47-D416-4A18-B893-B0CC34C71FDE}" srcOrd="1" destOrd="0" presId="urn:microsoft.com/office/officeart/2005/8/layout/hierarchy1"/>
    <dgm:cxn modelId="{C700B126-BC39-45D0-AE1C-915F014818B5}" type="presParOf" srcId="{1E08CB2B-E8CC-45CF-8BDE-D8F91E89B8D7}" destId="{E307824A-7640-406D-8A9F-EEFD95A72809}" srcOrd="1" destOrd="0" presId="urn:microsoft.com/office/officeart/2005/8/layout/hierarchy1"/>
    <dgm:cxn modelId="{5DB7C998-B0E5-491C-81AC-94F3472C1D23}" type="presParOf" srcId="{2CCE2867-27E3-4D34-9025-A8997BEA2A0F}" destId="{F2EDB225-805E-4401-A06E-BF65DB58ABD5}" srcOrd="1" destOrd="0" presId="urn:microsoft.com/office/officeart/2005/8/layout/hierarchy1"/>
    <dgm:cxn modelId="{804C4847-6918-4834-8BF9-372D59AA7D4A}" type="presParOf" srcId="{F2EDB225-805E-4401-A06E-BF65DB58ABD5}" destId="{07C226C5-B328-4C1C-927C-BE3035B83045}" srcOrd="0" destOrd="0" presId="urn:microsoft.com/office/officeart/2005/8/layout/hierarchy1"/>
    <dgm:cxn modelId="{2026D66A-AFCA-4318-8904-8DCADBB874B6}" type="presParOf" srcId="{07C226C5-B328-4C1C-927C-BE3035B83045}" destId="{5B44DF9D-4F08-4EFA-B997-E90B0A27EF5A}" srcOrd="0" destOrd="0" presId="urn:microsoft.com/office/officeart/2005/8/layout/hierarchy1"/>
    <dgm:cxn modelId="{4F0BAD5F-3B7F-48EB-BD28-59DB9F9E8A89}" type="presParOf" srcId="{07C226C5-B328-4C1C-927C-BE3035B83045}" destId="{C14B1C5E-B010-4710-AEE6-76ADF1EC99F8}" srcOrd="1" destOrd="0" presId="urn:microsoft.com/office/officeart/2005/8/layout/hierarchy1"/>
    <dgm:cxn modelId="{2605F781-3F1B-48E0-A3B0-F8E8BC06F9A9}" type="presParOf" srcId="{F2EDB225-805E-4401-A06E-BF65DB58ABD5}" destId="{1D96B8F0-FE3A-4ADB-BC8F-108E0E975EB4}" srcOrd="1" destOrd="0" presId="urn:microsoft.com/office/officeart/2005/8/layout/hierarchy1"/>
    <dgm:cxn modelId="{9DC1064E-9C49-4377-A2F3-FE77D73E98AF}" type="presParOf" srcId="{2CCE2867-27E3-4D34-9025-A8997BEA2A0F}" destId="{FB2ED130-CB38-42E1-8501-4622160DB1DE}" srcOrd="2" destOrd="0" presId="urn:microsoft.com/office/officeart/2005/8/layout/hierarchy1"/>
    <dgm:cxn modelId="{7F00C58A-2B83-4C15-AC0A-BDD8464D7419}" type="presParOf" srcId="{FB2ED130-CB38-42E1-8501-4622160DB1DE}" destId="{802E5CE1-32E2-4001-9600-CE52CFB6578A}" srcOrd="0" destOrd="0" presId="urn:microsoft.com/office/officeart/2005/8/layout/hierarchy1"/>
    <dgm:cxn modelId="{45A8A44D-114C-4B37-A725-98B95FC65ADA}" type="presParOf" srcId="{802E5CE1-32E2-4001-9600-CE52CFB6578A}" destId="{7A5CF21A-D8B3-4907-BE05-C49D3F68F7E7}" srcOrd="0" destOrd="0" presId="urn:microsoft.com/office/officeart/2005/8/layout/hierarchy1"/>
    <dgm:cxn modelId="{571F18E4-5DEE-4DEA-BCF1-2F0953CD6591}" type="presParOf" srcId="{802E5CE1-32E2-4001-9600-CE52CFB6578A}" destId="{715B02CE-2EB8-4281-859D-1C1456599E75}" srcOrd="1" destOrd="0" presId="urn:microsoft.com/office/officeart/2005/8/layout/hierarchy1"/>
    <dgm:cxn modelId="{166F432C-9AF3-4F94-8F3B-4954D2B83A09}" type="presParOf" srcId="{FB2ED130-CB38-42E1-8501-4622160DB1DE}" destId="{7FA446C4-8FA2-4B06-8F05-132BD438B495}"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85ABBC5-D57F-49A1-9DC3-7D5F5040C35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F8B738-2629-4C50-AE28-A50BCE66DFB5}">
      <dgm:prSet/>
      <dgm:spPr/>
      <dgm:t>
        <a:bodyPr/>
        <a:lstStyle/>
        <a:p>
          <a:r>
            <a:rPr lang="en-US"/>
            <a:t>SVM classifier</a:t>
          </a:r>
        </a:p>
      </dgm:t>
    </dgm:pt>
    <dgm:pt modelId="{75C3033B-D92A-4308-8CA9-AE1B4A812D93}" type="parTrans" cxnId="{DD6DFA5B-F692-46B3-A8A7-4D6CBEC60DCD}">
      <dgm:prSet/>
      <dgm:spPr/>
      <dgm:t>
        <a:bodyPr/>
        <a:lstStyle/>
        <a:p>
          <a:endParaRPr lang="en-US"/>
        </a:p>
      </dgm:t>
    </dgm:pt>
    <dgm:pt modelId="{FA94B85A-6ECC-4A9A-AC82-49B07E4C4303}" type="sibTrans" cxnId="{DD6DFA5B-F692-46B3-A8A7-4D6CBEC60DCD}">
      <dgm:prSet/>
      <dgm:spPr/>
      <dgm:t>
        <a:bodyPr/>
        <a:lstStyle/>
        <a:p>
          <a:endParaRPr lang="en-US"/>
        </a:p>
      </dgm:t>
    </dgm:pt>
    <dgm:pt modelId="{B48C5D82-E4D6-48A9-82F7-031AD2579E44}">
      <dgm:prSet/>
      <dgm:spPr/>
      <dgm:t>
        <a:bodyPr/>
        <a:lstStyle/>
        <a:p>
          <a:r>
            <a:rPr lang="en-US"/>
            <a:t>Hyperparameter Tuning</a:t>
          </a:r>
        </a:p>
      </dgm:t>
    </dgm:pt>
    <dgm:pt modelId="{0FF672C1-9093-4E31-A683-C5B95B34B731}" type="parTrans" cxnId="{E8FF8C3C-DA44-4DFA-BD84-46E60FAF07BF}">
      <dgm:prSet/>
      <dgm:spPr/>
      <dgm:t>
        <a:bodyPr/>
        <a:lstStyle/>
        <a:p>
          <a:endParaRPr lang="en-US"/>
        </a:p>
      </dgm:t>
    </dgm:pt>
    <dgm:pt modelId="{153FEB04-E764-4223-BF5B-912C86915975}" type="sibTrans" cxnId="{E8FF8C3C-DA44-4DFA-BD84-46E60FAF07BF}">
      <dgm:prSet/>
      <dgm:spPr/>
      <dgm:t>
        <a:bodyPr/>
        <a:lstStyle/>
        <a:p>
          <a:endParaRPr lang="en-US"/>
        </a:p>
      </dgm:t>
    </dgm:pt>
    <dgm:pt modelId="{63C5040B-3DE2-4056-8184-FED5FE9A6555}">
      <dgm:prSet/>
      <dgm:spPr/>
      <dgm:t>
        <a:bodyPr/>
        <a:lstStyle/>
        <a:p>
          <a:r>
            <a:rPr lang="en-US"/>
            <a:t>C=10</a:t>
          </a:r>
        </a:p>
      </dgm:t>
    </dgm:pt>
    <dgm:pt modelId="{787F0FB0-9C5D-48D9-8309-40378D8A3CC3}" type="parTrans" cxnId="{39430EFB-ADB4-45E2-9993-B8AB47802E9C}">
      <dgm:prSet/>
      <dgm:spPr/>
      <dgm:t>
        <a:bodyPr/>
        <a:lstStyle/>
        <a:p>
          <a:endParaRPr lang="en-US"/>
        </a:p>
      </dgm:t>
    </dgm:pt>
    <dgm:pt modelId="{1A9DD900-DF26-4256-B639-8197FFCF5C98}" type="sibTrans" cxnId="{39430EFB-ADB4-45E2-9993-B8AB47802E9C}">
      <dgm:prSet/>
      <dgm:spPr/>
      <dgm:t>
        <a:bodyPr/>
        <a:lstStyle/>
        <a:p>
          <a:endParaRPr lang="en-US"/>
        </a:p>
      </dgm:t>
    </dgm:pt>
    <dgm:pt modelId="{B492A500-6B20-4FE9-A38E-B3883B61A695}">
      <dgm:prSet/>
      <dgm:spPr/>
      <dgm:t>
        <a:bodyPr/>
        <a:lstStyle/>
        <a:p>
          <a:r>
            <a:rPr lang="en-US"/>
            <a:t>Gamma = 0.1</a:t>
          </a:r>
        </a:p>
      </dgm:t>
    </dgm:pt>
    <dgm:pt modelId="{11703334-6A53-4314-8DFD-1B162F329551}" type="parTrans" cxnId="{4AE28A4B-E9D0-4A49-BE2F-A52015261E08}">
      <dgm:prSet/>
      <dgm:spPr/>
      <dgm:t>
        <a:bodyPr/>
        <a:lstStyle/>
        <a:p>
          <a:endParaRPr lang="en-US"/>
        </a:p>
      </dgm:t>
    </dgm:pt>
    <dgm:pt modelId="{FAC80F60-7FC5-45DA-834A-95CAC6E103F0}" type="sibTrans" cxnId="{4AE28A4B-E9D0-4A49-BE2F-A52015261E08}">
      <dgm:prSet/>
      <dgm:spPr/>
      <dgm:t>
        <a:bodyPr/>
        <a:lstStyle/>
        <a:p>
          <a:endParaRPr lang="en-US"/>
        </a:p>
      </dgm:t>
    </dgm:pt>
    <dgm:pt modelId="{F447C4B2-A54D-4B87-9724-F6E6EBBE8C18}">
      <dgm:prSet/>
      <dgm:spPr/>
      <dgm:t>
        <a:bodyPr/>
        <a:lstStyle/>
        <a:p>
          <a:r>
            <a:rPr lang="en-US"/>
            <a:t>Kernel = RBF</a:t>
          </a:r>
        </a:p>
      </dgm:t>
    </dgm:pt>
    <dgm:pt modelId="{453FDF6C-3E93-449A-890B-DDBA87BA4E35}" type="parTrans" cxnId="{A088BC0D-8F6B-446A-B9AF-459E6774DC47}">
      <dgm:prSet/>
      <dgm:spPr/>
      <dgm:t>
        <a:bodyPr/>
        <a:lstStyle/>
        <a:p>
          <a:endParaRPr lang="en-US"/>
        </a:p>
      </dgm:t>
    </dgm:pt>
    <dgm:pt modelId="{EB09833B-C0A7-44B0-AE1A-75A95D5D4C3B}" type="sibTrans" cxnId="{A088BC0D-8F6B-446A-B9AF-459E6774DC47}">
      <dgm:prSet/>
      <dgm:spPr/>
      <dgm:t>
        <a:bodyPr/>
        <a:lstStyle/>
        <a:p>
          <a:endParaRPr lang="en-US"/>
        </a:p>
      </dgm:t>
    </dgm:pt>
    <dgm:pt modelId="{2C20B7FF-1EF8-4FC4-88A7-57D571B3258E}" type="pres">
      <dgm:prSet presAssocID="{285ABBC5-D57F-49A1-9DC3-7D5F5040C35B}" presName="root" presStyleCnt="0">
        <dgm:presLayoutVars>
          <dgm:dir/>
          <dgm:resizeHandles val="exact"/>
        </dgm:presLayoutVars>
      </dgm:prSet>
      <dgm:spPr/>
    </dgm:pt>
    <dgm:pt modelId="{16D60C90-4EDA-4B32-98BB-72637DB27C1B}" type="pres">
      <dgm:prSet presAssocID="{45F8B738-2629-4C50-AE28-A50BCE66DFB5}" presName="compNode" presStyleCnt="0"/>
      <dgm:spPr/>
    </dgm:pt>
    <dgm:pt modelId="{CA9A40A3-403B-47EA-82E6-09484FD59B18}" type="pres">
      <dgm:prSet presAssocID="{45F8B738-2629-4C50-AE28-A50BCE66DFB5}" presName="bgRect" presStyleLbl="bgShp" presStyleIdx="0" presStyleCnt="2"/>
      <dgm:spPr/>
    </dgm:pt>
    <dgm:pt modelId="{A1F5A854-9A2A-44A4-9CAE-2740D427902E}" type="pres">
      <dgm:prSet presAssocID="{45F8B738-2629-4C50-AE28-A50BCE66DFB5}"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dge Tick1 with solid fill"/>
        </a:ext>
      </dgm:extLst>
    </dgm:pt>
    <dgm:pt modelId="{C94EF496-B6E2-4C99-9575-0835FC296FBF}" type="pres">
      <dgm:prSet presAssocID="{45F8B738-2629-4C50-AE28-A50BCE66DFB5}" presName="spaceRect" presStyleCnt="0"/>
      <dgm:spPr/>
    </dgm:pt>
    <dgm:pt modelId="{1860A2BD-39D4-475A-91BD-0031033FBF97}" type="pres">
      <dgm:prSet presAssocID="{45F8B738-2629-4C50-AE28-A50BCE66DFB5}" presName="parTx" presStyleLbl="revTx" presStyleIdx="0" presStyleCnt="3">
        <dgm:presLayoutVars>
          <dgm:chMax val="0"/>
          <dgm:chPref val="0"/>
        </dgm:presLayoutVars>
      </dgm:prSet>
      <dgm:spPr/>
    </dgm:pt>
    <dgm:pt modelId="{73CB17C8-CCF5-4837-A594-76322B29F44B}" type="pres">
      <dgm:prSet presAssocID="{FA94B85A-6ECC-4A9A-AC82-49B07E4C4303}" presName="sibTrans" presStyleCnt="0"/>
      <dgm:spPr/>
    </dgm:pt>
    <dgm:pt modelId="{8F7F10AB-1F6C-470F-B5A4-7FA39540B816}" type="pres">
      <dgm:prSet presAssocID="{B48C5D82-E4D6-48A9-82F7-031AD2579E44}" presName="compNode" presStyleCnt="0"/>
      <dgm:spPr/>
    </dgm:pt>
    <dgm:pt modelId="{D28FFD74-D739-41F6-B8B3-60CBE54E3F84}" type="pres">
      <dgm:prSet presAssocID="{B48C5D82-E4D6-48A9-82F7-031AD2579E44}" presName="bgRect" presStyleLbl="bgShp" presStyleIdx="1" presStyleCnt="2"/>
      <dgm:spPr/>
    </dgm:pt>
    <dgm:pt modelId="{A213A190-816B-477C-BB5F-09B9AD50F63D}" type="pres">
      <dgm:prSet presAssocID="{B48C5D82-E4D6-48A9-82F7-031AD2579E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5A9AFC2-9CF1-4080-8211-3FF6190C6AF7}" type="pres">
      <dgm:prSet presAssocID="{B48C5D82-E4D6-48A9-82F7-031AD2579E44}" presName="spaceRect" presStyleCnt="0"/>
      <dgm:spPr/>
    </dgm:pt>
    <dgm:pt modelId="{1F968644-3E12-4953-998E-AA7527E6F457}" type="pres">
      <dgm:prSet presAssocID="{B48C5D82-E4D6-48A9-82F7-031AD2579E44}" presName="parTx" presStyleLbl="revTx" presStyleIdx="1" presStyleCnt="3">
        <dgm:presLayoutVars>
          <dgm:chMax val="0"/>
          <dgm:chPref val="0"/>
        </dgm:presLayoutVars>
      </dgm:prSet>
      <dgm:spPr/>
    </dgm:pt>
    <dgm:pt modelId="{4DD5E59D-D025-4BDF-8D0E-622131B51CF9}" type="pres">
      <dgm:prSet presAssocID="{B48C5D82-E4D6-48A9-82F7-031AD2579E44}" presName="desTx" presStyleLbl="revTx" presStyleIdx="2" presStyleCnt="3">
        <dgm:presLayoutVars/>
      </dgm:prSet>
      <dgm:spPr/>
    </dgm:pt>
  </dgm:ptLst>
  <dgm:cxnLst>
    <dgm:cxn modelId="{A088BC0D-8F6B-446A-B9AF-459E6774DC47}" srcId="{B48C5D82-E4D6-48A9-82F7-031AD2579E44}" destId="{F447C4B2-A54D-4B87-9724-F6E6EBBE8C18}" srcOrd="2" destOrd="0" parTransId="{453FDF6C-3E93-449A-890B-DDBA87BA4E35}" sibTransId="{EB09833B-C0A7-44B0-AE1A-75A95D5D4C3B}"/>
    <dgm:cxn modelId="{F144D11F-E9C6-44B8-9534-652F68387124}" type="presOf" srcId="{285ABBC5-D57F-49A1-9DC3-7D5F5040C35B}" destId="{2C20B7FF-1EF8-4FC4-88A7-57D571B3258E}" srcOrd="0" destOrd="0" presId="urn:microsoft.com/office/officeart/2018/2/layout/IconVerticalSolidList"/>
    <dgm:cxn modelId="{F91E3A26-DD6F-4809-986F-BC209D1250A1}" type="presOf" srcId="{45F8B738-2629-4C50-AE28-A50BCE66DFB5}" destId="{1860A2BD-39D4-475A-91BD-0031033FBF97}" srcOrd="0" destOrd="0" presId="urn:microsoft.com/office/officeart/2018/2/layout/IconVerticalSolidList"/>
    <dgm:cxn modelId="{E8FF8C3C-DA44-4DFA-BD84-46E60FAF07BF}" srcId="{285ABBC5-D57F-49A1-9DC3-7D5F5040C35B}" destId="{B48C5D82-E4D6-48A9-82F7-031AD2579E44}" srcOrd="1" destOrd="0" parTransId="{0FF672C1-9093-4E31-A683-C5B95B34B731}" sibTransId="{153FEB04-E764-4223-BF5B-912C86915975}"/>
    <dgm:cxn modelId="{DD6DFA5B-F692-46B3-A8A7-4D6CBEC60DCD}" srcId="{285ABBC5-D57F-49A1-9DC3-7D5F5040C35B}" destId="{45F8B738-2629-4C50-AE28-A50BCE66DFB5}" srcOrd="0" destOrd="0" parTransId="{75C3033B-D92A-4308-8CA9-AE1B4A812D93}" sibTransId="{FA94B85A-6ECC-4A9A-AC82-49B07E4C4303}"/>
    <dgm:cxn modelId="{B0F03B67-F3B8-426A-9B08-0E7BFD797A14}" type="presOf" srcId="{B492A500-6B20-4FE9-A38E-B3883B61A695}" destId="{4DD5E59D-D025-4BDF-8D0E-622131B51CF9}" srcOrd="0" destOrd="1" presId="urn:microsoft.com/office/officeart/2018/2/layout/IconVerticalSolidList"/>
    <dgm:cxn modelId="{4AE28A4B-E9D0-4A49-BE2F-A52015261E08}" srcId="{B48C5D82-E4D6-48A9-82F7-031AD2579E44}" destId="{B492A500-6B20-4FE9-A38E-B3883B61A695}" srcOrd="1" destOrd="0" parTransId="{11703334-6A53-4314-8DFD-1B162F329551}" sibTransId="{FAC80F60-7FC5-45DA-834A-95CAC6E103F0}"/>
    <dgm:cxn modelId="{C1D88588-7E0D-4497-ADEA-EC5B7923E519}" type="presOf" srcId="{B48C5D82-E4D6-48A9-82F7-031AD2579E44}" destId="{1F968644-3E12-4953-998E-AA7527E6F457}" srcOrd="0" destOrd="0" presId="urn:microsoft.com/office/officeart/2018/2/layout/IconVerticalSolidList"/>
    <dgm:cxn modelId="{040A0CDA-D810-4832-8419-45C16DC83F83}" type="presOf" srcId="{63C5040B-3DE2-4056-8184-FED5FE9A6555}" destId="{4DD5E59D-D025-4BDF-8D0E-622131B51CF9}" srcOrd="0" destOrd="0" presId="urn:microsoft.com/office/officeart/2018/2/layout/IconVerticalSolidList"/>
    <dgm:cxn modelId="{AAF128E1-7460-4C9F-AB12-4E4E49D0ED22}" type="presOf" srcId="{F447C4B2-A54D-4B87-9724-F6E6EBBE8C18}" destId="{4DD5E59D-D025-4BDF-8D0E-622131B51CF9}" srcOrd="0" destOrd="2" presId="urn:microsoft.com/office/officeart/2018/2/layout/IconVerticalSolidList"/>
    <dgm:cxn modelId="{39430EFB-ADB4-45E2-9993-B8AB47802E9C}" srcId="{B48C5D82-E4D6-48A9-82F7-031AD2579E44}" destId="{63C5040B-3DE2-4056-8184-FED5FE9A6555}" srcOrd="0" destOrd="0" parTransId="{787F0FB0-9C5D-48D9-8309-40378D8A3CC3}" sibTransId="{1A9DD900-DF26-4256-B639-8197FFCF5C98}"/>
    <dgm:cxn modelId="{76DE50E1-3D49-43DD-9BB0-9F71C6D02899}" type="presParOf" srcId="{2C20B7FF-1EF8-4FC4-88A7-57D571B3258E}" destId="{16D60C90-4EDA-4B32-98BB-72637DB27C1B}" srcOrd="0" destOrd="0" presId="urn:microsoft.com/office/officeart/2018/2/layout/IconVerticalSolidList"/>
    <dgm:cxn modelId="{86FAB76B-4E82-4166-8DFA-EE0030BD750E}" type="presParOf" srcId="{16D60C90-4EDA-4B32-98BB-72637DB27C1B}" destId="{CA9A40A3-403B-47EA-82E6-09484FD59B18}" srcOrd="0" destOrd="0" presId="urn:microsoft.com/office/officeart/2018/2/layout/IconVerticalSolidList"/>
    <dgm:cxn modelId="{8E2E1DC5-8A04-4B23-903C-D527852ABCCB}" type="presParOf" srcId="{16D60C90-4EDA-4B32-98BB-72637DB27C1B}" destId="{A1F5A854-9A2A-44A4-9CAE-2740D427902E}" srcOrd="1" destOrd="0" presId="urn:microsoft.com/office/officeart/2018/2/layout/IconVerticalSolidList"/>
    <dgm:cxn modelId="{977C02B7-C748-4FA2-9696-34F0706961EF}" type="presParOf" srcId="{16D60C90-4EDA-4B32-98BB-72637DB27C1B}" destId="{C94EF496-B6E2-4C99-9575-0835FC296FBF}" srcOrd="2" destOrd="0" presId="urn:microsoft.com/office/officeart/2018/2/layout/IconVerticalSolidList"/>
    <dgm:cxn modelId="{88CB23C1-8755-4E37-8F9B-C7B86F6DA102}" type="presParOf" srcId="{16D60C90-4EDA-4B32-98BB-72637DB27C1B}" destId="{1860A2BD-39D4-475A-91BD-0031033FBF97}" srcOrd="3" destOrd="0" presId="urn:microsoft.com/office/officeart/2018/2/layout/IconVerticalSolidList"/>
    <dgm:cxn modelId="{287AA1F7-EC73-4195-B8D2-6EA5F98F339C}" type="presParOf" srcId="{2C20B7FF-1EF8-4FC4-88A7-57D571B3258E}" destId="{73CB17C8-CCF5-4837-A594-76322B29F44B}" srcOrd="1" destOrd="0" presId="urn:microsoft.com/office/officeart/2018/2/layout/IconVerticalSolidList"/>
    <dgm:cxn modelId="{72B03DC7-2BDF-4631-8F37-581D79390672}" type="presParOf" srcId="{2C20B7FF-1EF8-4FC4-88A7-57D571B3258E}" destId="{8F7F10AB-1F6C-470F-B5A4-7FA39540B816}" srcOrd="2" destOrd="0" presId="urn:microsoft.com/office/officeart/2018/2/layout/IconVerticalSolidList"/>
    <dgm:cxn modelId="{E9B8962A-9961-4E75-A191-A38055D1791C}" type="presParOf" srcId="{8F7F10AB-1F6C-470F-B5A4-7FA39540B816}" destId="{D28FFD74-D739-41F6-B8B3-60CBE54E3F84}" srcOrd="0" destOrd="0" presId="urn:microsoft.com/office/officeart/2018/2/layout/IconVerticalSolidList"/>
    <dgm:cxn modelId="{FD3FEE03-B059-4098-9FBA-C544C9D5D639}" type="presParOf" srcId="{8F7F10AB-1F6C-470F-B5A4-7FA39540B816}" destId="{A213A190-816B-477C-BB5F-09B9AD50F63D}" srcOrd="1" destOrd="0" presId="urn:microsoft.com/office/officeart/2018/2/layout/IconVerticalSolidList"/>
    <dgm:cxn modelId="{C86A54ED-AF0A-46C5-892C-907D9B641E9E}" type="presParOf" srcId="{8F7F10AB-1F6C-470F-B5A4-7FA39540B816}" destId="{35A9AFC2-9CF1-4080-8211-3FF6190C6AF7}" srcOrd="2" destOrd="0" presId="urn:microsoft.com/office/officeart/2018/2/layout/IconVerticalSolidList"/>
    <dgm:cxn modelId="{6EFD2124-5131-49C3-8E0F-54F04FA64CE7}" type="presParOf" srcId="{8F7F10AB-1F6C-470F-B5A4-7FA39540B816}" destId="{1F968644-3E12-4953-998E-AA7527E6F457}" srcOrd="3" destOrd="0" presId="urn:microsoft.com/office/officeart/2018/2/layout/IconVerticalSolidList"/>
    <dgm:cxn modelId="{3963A85A-09F6-476D-AFD7-88E194444418}" type="presParOf" srcId="{8F7F10AB-1F6C-470F-B5A4-7FA39540B816}" destId="{4DD5E59D-D025-4BDF-8D0E-622131B51CF9}" srcOrd="4"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85ABBC5-D57F-49A1-9DC3-7D5F5040C35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F8B738-2629-4C50-AE28-A50BCE66DFB5}">
      <dgm:prSet/>
      <dgm:spPr/>
      <dgm:t>
        <a:bodyPr/>
        <a:lstStyle/>
        <a:p>
          <a:r>
            <a:rPr lang="en-US"/>
            <a:t>SVM classifier</a:t>
          </a:r>
        </a:p>
      </dgm:t>
    </dgm:pt>
    <dgm:pt modelId="{75C3033B-D92A-4308-8CA9-AE1B4A812D93}" type="parTrans" cxnId="{DD6DFA5B-F692-46B3-A8A7-4D6CBEC60DCD}">
      <dgm:prSet/>
      <dgm:spPr/>
      <dgm:t>
        <a:bodyPr/>
        <a:lstStyle/>
        <a:p>
          <a:endParaRPr lang="en-US"/>
        </a:p>
      </dgm:t>
    </dgm:pt>
    <dgm:pt modelId="{FA94B85A-6ECC-4A9A-AC82-49B07E4C4303}" type="sibTrans" cxnId="{DD6DFA5B-F692-46B3-A8A7-4D6CBEC60DCD}">
      <dgm:prSet/>
      <dgm:spPr/>
      <dgm:t>
        <a:bodyPr/>
        <a:lstStyle/>
        <a:p>
          <a:endParaRPr lang="en-US"/>
        </a:p>
      </dgm:t>
    </dgm:pt>
    <dgm:pt modelId="{B48C5D82-E4D6-48A9-82F7-031AD2579E44}">
      <dgm:prSet/>
      <dgm:spPr/>
      <dgm:t>
        <a:bodyPr/>
        <a:lstStyle/>
        <a:p>
          <a:r>
            <a:rPr lang="en-US"/>
            <a:t>Hyperparameter Tuning</a:t>
          </a:r>
        </a:p>
      </dgm:t>
    </dgm:pt>
    <dgm:pt modelId="{0FF672C1-9093-4E31-A683-C5B95B34B731}" type="parTrans" cxnId="{E8FF8C3C-DA44-4DFA-BD84-46E60FAF07BF}">
      <dgm:prSet/>
      <dgm:spPr/>
      <dgm:t>
        <a:bodyPr/>
        <a:lstStyle/>
        <a:p>
          <a:endParaRPr lang="en-US"/>
        </a:p>
      </dgm:t>
    </dgm:pt>
    <dgm:pt modelId="{153FEB04-E764-4223-BF5B-912C86915975}" type="sibTrans" cxnId="{E8FF8C3C-DA44-4DFA-BD84-46E60FAF07BF}">
      <dgm:prSet/>
      <dgm:spPr/>
      <dgm:t>
        <a:bodyPr/>
        <a:lstStyle/>
        <a:p>
          <a:endParaRPr lang="en-US"/>
        </a:p>
      </dgm:t>
    </dgm:pt>
    <dgm:pt modelId="{63C5040B-3DE2-4056-8184-FED5FE9A6555}">
      <dgm:prSet/>
      <dgm:spPr/>
      <dgm:t>
        <a:bodyPr/>
        <a:lstStyle/>
        <a:p>
          <a:r>
            <a:rPr lang="en-US"/>
            <a:t>C=10</a:t>
          </a:r>
        </a:p>
      </dgm:t>
    </dgm:pt>
    <dgm:pt modelId="{787F0FB0-9C5D-48D9-8309-40378D8A3CC3}" type="parTrans" cxnId="{39430EFB-ADB4-45E2-9993-B8AB47802E9C}">
      <dgm:prSet/>
      <dgm:spPr/>
      <dgm:t>
        <a:bodyPr/>
        <a:lstStyle/>
        <a:p>
          <a:endParaRPr lang="en-US"/>
        </a:p>
      </dgm:t>
    </dgm:pt>
    <dgm:pt modelId="{1A9DD900-DF26-4256-B639-8197FFCF5C98}" type="sibTrans" cxnId="{39430EFB-ADB4-45E2-9993-B8AB47802E9C}">
      <dgm:prSet/>
      <dgm:spPr/>
      <dgm:t>
        <a:bodyPr/>
        <a:lstStyle/>
        <a:p>
          <a:endParaRPr lang="en-US"/>
        </a:p>
      </dgm:t>
    </dgm:pt>
    <dgm:pt modelId="{B492A500-6B20-4FE9-A38E-B3883B61A695}">
      <dgm:prSet/>
      <dgm:spPr/>
      <dgm:t>
        <a:bodyPr/>
        <a:lstStyle/>
        <a:p>
          <a:r>
            <a:rPr lang="en-US"/>
            <a:t>Gamma = 0.1</a:t>
          </a:r>
        </a:p>
      </dgm:t>
    </dgm:pt>
    <dgm:pt modelId="{11703334-6A53-4314-8DFD-1B162F329551}" type="parTrans" cxnId="{4AE28A4B-E9D0-4A49-BE2F-A52015261E08}">
      <dgm:prSet/>
      <dgm:spPr/>
      <dgm:t>
        <a:bodyPr/>
        <a:lstStyle/>
        <a:p>
          <a:endParaRPr lang="en-US"/>
        </a:p>
      </dgm:t>
    </dgm:pt>
    <dgm:pt modelId="{FAC80F60-7FC5-45DA-834A-95CAC6E103F0}" type="sibTrans" cxnId="{4AE28A4B-E9D0-4A49-BE2F-A52015261E08}">
      <dgm:prSet/>
      <dgm:spPr/>
      <dgm:t>
        <a:bodyPr/>
        <a:lstStyle/>
        <a:p>
          <a:endParaRPr lang="en-US"/>
        </a:p>
      </dgm:t>
    </dgm:pt>
    <dgm:pt modelId="{F447C4B2-A54D-4B87-9724-F6E6EBBE8C18}">
      <dgm:prSet/>
      <dgm:spPr/>
      <dgm:t>
        <a:bodyPr/>
        <a:lstStyle/>
        <a:p>
          <a:r>
            <a:rPr lang="en-US"/>
            <a:t>Kernel = RBF</a:t>
          </a:r>
        </a:p>
      </dgm:t>
    </dgm:pt>
    <dgm:pt modelId="{453FDF6C-3E93-449A-890B-DDBA87BA4E35}" type="parTrans" cxnId="{A088BC0D-8F6B-446A-B9AF-459E6774DC47}">
      <dgm:prSet/>
      <dgm:spPr/>
      <dgm:t>
        <a:bodyPr/>
        <a:lstStyle/>
        <a:p>
          <a:endParaRPr lang="en-US"/>
        </a:p>
      </dgm:t>
    </dgm:pt>
    <dgm:pt modelId="{EB09833B-C0A7-44B0-AE1A-75A95D5D4C3B}" type="sibTrans" cxnId="{A088BC0D-8F6B-446A-B9AF-459E6774DC47}">
      <dgm:prSet/>
      <dgm:spPr/>
      <dgm:t>
        <a:bodyPr/>
        <a:lstStyle/>
        <a:p>
          <a:endParaRPr lang="en-US"/>
        </a:p>
      </dgm:t>
    </dgm:pt>
    <dgm:pt modelId="{2C20B7FF-1EF8-4FC4-88A7-57D571B3258E}" type="pres">
      <dgm:prSet presAssocID="{285ABBC5-D57F-49A1-9DC3-7D5F5040C35B}" presName="root" presStyleCnt="0">
        <dgm:presLayoutVars>
          <dgm:dir/>
          <dgm:resizeHandles val="exact"/>
        </dgm:presLayoutVars>
      </dgm:prSet>
      <dgm:spPr/>
    </dgm:pt>
    <dgm:pt modelId="{16D60C90-4EDA-4B32-98BB-72637DB27C1B}" type="pres">
      <dgm:prSet presAssocID="{45F8B738-2629-4C50-AE28-A50BCE66DFB5}" presName="compNode" presStyleCnt="0"/>
      <dgm:spPr/>
    </dgm:pt>
    <dgm:pt modelId="{CA9A40A3-403B-47EA-82E6-09484FD59B18}" type="pres">
      <dgm:prSet presAssocID="{45F8B738-2629-4C50-AE28-A50BCE66DFB5}" presName="bgRect" presStyleLbl="bgShp" presStyleIdx="0" presStyleCnt="2"/>
      <dgm:spPr/>
    </dgm:pt>
    <dgm:pt modelId="{A1F5A854-9A2A-44A4-9CAE-2740D427902E}" type="pres">
      <dgm:prSet presAssocID="{45F8B738-2629-4C50-AE28-A50BCE66DFB5}"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with solid fill"/>
        </a:ext>
      </dgm:extLst>
    </dgm:pt>
    <dgm:pt modelId="{C94EF496-B6E2-4C99-9575-0835FC296FBF}" type="pres">
      <dgm:prSet presAssocID="{45F8B738-2629-4C50-AE28-A50BCE66DFB5}" presName="spaceRect" presStyleCnt="0"/>
      <dgm:spPr/>
    </dgm:pt>
    <dgm:pt modelId="{1860A2BD-39D4-475A-91BD-0031033FBF97}" type="pres">
      <dgm:prSet presAssocID="{45F8B738-2629-4C50-AE28-A50BCE66DFB5}" presName="parTx" presStyleLbl="revTx" presStyleIdx="0" presStyleCnt="3">
        <dgm:presLayoutVars>
          <dgm:chMax val="0"/>
          <dgm:chPref val="0"/>
        </dgm:presLayoutVars>
      </dgm:prSet>
      <dgm:spPr/>
    </dgm:pt>
    <dgm:pt modelId="{73CB17C8-CCF5-4837-A594-76322B29F44B}" type="pres">
      <dgm:prSet presAssocID="{FA94B85A-6ECC-4A9A-AC82-49B07E4C4303}" presName="sibTrans" presStyleCnt="0"/>
      <dgm:spPr/>
    </dgm:pt>
    <dgm:pt modelId="{8F7F10AB-1F6C-470F-B5A4-7FA39540B816}" type="pres">
      <dgm:prSet presAssocID="{B48C5D82-E4D6-48A9-82F7-031AD2579E44}" presName="compNode" presStyleCnt="0"/>
      <dgm:spPr/>
    </dgm:pt>
    <dgm:pt modelId="{D28FFD74-D739-41F6-B8B3-60CBE54E3F84}" type="pres">
      <dgm:prSet presAssocID="{B48C5D82-E4D6-48A9-82F7-031AD2579E44}" presName="bgRect" presStyleLbl="bgShp" presStyleIdx="1" presStyleCnt="2"/>
      <dgm:spPr/>
    </dgm:pt>
    <dgm:pt modelId="{A213A190-816B-477C-BB5F-09B9AD50F63D}" type="pres">
      <dgm:prSet presAssocID="{B48C5D82-E4D6-48A9-82F7-031AD2579E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5A9AFC2-9CF1-4080-8211-3FF6190C6AF7}" type="pres">
      <dgm:prSet presAssocID="{B48C5D82-E4D6-48A9-82F7-031AD2579E44}" presName="spaceRect" presStyleCnt="0"/>
      <dgm:spPr/>
    </dgm:pt>
    <dgm:pt modelId="{1F968644-3E12-4953-998E-AA7527E6F457}" type="pres">
      <dgm:prSet presAssocID="{B48C5D82-E4D6-48A9-82F7-031AD2579E44}" presName="parTx" presStyleLbl="revTx" presStyleIdx="1" presStyleCnt="3">
        <dgm:presLayoutVars>
          <dgm:chMax val="0"/>
          <dgm:chPref val="0"/>
        </dgm:presLayoutVars>
      </dgm:prSet>
      <dgm:spPr/>
    </dgm:pt>
    <dgm:pt modelId="{4DD5E59D-D025-4BDF-8D0E-622131B51CF9}" type="pres">
      <dgm:prSet presAssocID="{B48C5D82-E4D6-48A9-82F7-031AD2579E44}" presName="desTx" presStyleLbl="revTx" presStyleIdx="2" presStyleCnt="3">
        <dgm:presLayoutVars/>
      </dgm:prSet>
      <dgm:spPr/>
    </dgm:pt>
  </dgm:ptLst>
  <dgm:cxnLst>
    <dgm:cxn modelId="{A088BC0D-8F6B-446A-B9AF-459E6774DC47}" srcId="{B48C5D82-E4D6-48A9-82F7-031AD2579E44}" destId="{F447C4B2-A54D-4B87-9724-F6E6EBBE8C18}" srcOrd="2" destOrd="0" parTransId="{453FDF6C-3E93-449A-890B-DDBA87BA4E35}" sibTransId="{EB09833B-C0A7-44B0-AE1A-75A95D5D4C3B}"/>
    <dgm:cxn modelId="{F144D11F-E9C6-44B8-9534-652F68387124}" type="presOf" srcId="{285ABBC5-D57F-49A1-9DC3-7D5F5040C35B}" destId="{2C20B7FF-1EF8-4FC4-88A7-57D571B3258E}" srcOrd="0" destOrd="0" presId="urn:microsoft.com/office/officeart/2018/2/layout/IconVerticalSolidList"/>
    <dgm:cxn modelId="{F91E3A26-DD6F-4809-986F-BC209D1250A1}" type="presOf" srcId="{45F8B738-2629-4C50-AE28-A50BCE66DFB5}" destId="{1860A2BD-39D4-475A-91BD-0031033FBF97}" srcOrd="0" destOrd="0" presId="urn:microsoft.com/office/officeart/2018/2/layout/IconVerticalSolidList"/>
    <dgm:cxn modelId="{E8FF8C3C-DA44-4DFA-BD84-46E60FAF07BF}" srcId="{285ABBC5-D57F-49A1-9DC3-7D5F5040C35B}" destId="{B48C5D82-E4D6-48A9-82F7-031AD2579E44}" srcOrd="1" destOrd="0" parTransId="{0FF672C1-9093-4E31-A683-C5B95B34B731}" sibTransId="{153FEB04-E764-4223-BF5B-912C86915975}"/>
    <dgm:cxn modelId="{DD6DFA5B-F692-46B3-A8A7-4D6CBEC60DCD}" srcId="{285ABBC5-D57F-49A1-9DC3-7D5F5040C35B}" destId="{45F8B738-2629-4C50-AE28-A50BCE66DFB5}" srcOrd="0" destOrd="0" parTransId="{75C3033B-D92A-4308-8CA9-AE1B4A812D93}" sibTransId="{FA94B85A-6ECC-4A9A-AC82-49B07E4C4303}"/>
    <dgm:cxn modelId="{B0F03B67-F3B8-426A-9B08-0E7BFD797A14}" type="presOf" srcId="{B492A500-6B20-4FE9-A38E-B3883B61A695}" destId="{4DD5E59D-D025-4BDF-8D0E-622131B51CF9}" srcOrd="0" destOrd="1" presId="urn:microsoft.com/office/officeart/2018/2/layout/IconVerticalSolidList"/>
    <dgm:cxn modelId="{4AE28A4B-E9D0-4A49-BE2F-A52015261E08}" srcId="{B48C5D82-E4D6-48A9-82F7-031AD2579E44}" destId="{B492A500-6B20-4FE9-A38E-B3883B61A695}" srcOrd="1" destOrd="0" parTransId="{11703334-6A53-4314-8DFD-1B162F329551}" sibTransId="{FAC80F60-7FC5-45DA-834A-95CAC6E103F0}"/>
    <dgm:cxn modelId="{C1D88588-7E0D-4497-ADEA-EC5B7923E519}" type="presOf" srcId="{B48C5D82-E4D6-48A9-82F7-031AD2579E44}" destId="{1F968644-3E12-4953-998E-AA7527E6F457}" srcOrd="0" destOrd="0" presId="urn:microsoft.com/office/officeart/2018/2/layout/IconVerticalSolidList"/>
    <dgm:cxn modelId="{040A0CDA-D810-4832-8419-45C16DC83F83}" type="presOf" srcId="{63C5040B-3DE2-4056-8184-FED5FE9A6555}" destId="{4DD5E59D-D025-4BDF-8D0E-622131B51CF9}" srcOrd="0" destOrd="0" presId="urn:microsoft.com/office/officeart/2018/2/layout/IconVerticalSolidList"/>
    <dgm:cxn modelId="{AAF128E1-7460-4C9F-AB12-4E4E49D0ED22}" type="presOf" srcId="{F447C4B2-A54D-4B87-9724-F6E6EBBE8C18}" destId="{4DD5E59D-D025-4BDF-8D0E-622131B51CF9}" srcOrd="0" destOrd="2" presId="urn:microsoft.com/office/officeart/2018/2/layout/IconVerticalSolidList"/>
    <dgm:cxn modelId="{39430EFB-ADB4-45E2-9993-B8AB47802E9C}" srcId="{B48C5D82-E4D6-48A9-82F7-031AD2579E44}" destId="{63C5040B-3DE2-4056-8184-FED5FE9A6555}" srcOrd="0" destOrd="0" parTransId="{787F0FB0-9C5D-48D9-8309-40378D8A3CC3}" sibTransId="{1A9DD900-DF26-4256-B639-8197FFCF5C98}"/>
    <dgm:cxn modelId="{76DE50E1-3D49-43DD-9BB0-9F71C6D02899}" type="presParOf" srcId="{2C20B7FF-1EF8-4FC4-88A7-57D571B3258E}" destId="{16D60C90-4EDA-4B32-98BB-72637DB27C1B}" srcOrd="0" destOrd="0" presId="urn:microsoft.com/office/officeart/2018/2/layout/IconVerticalSolidList"/>
    <dgm:cxn modelId="{86FAB76B-4E82-4166-8DFA-EE0030BD750E}" type="presParOf" srcId="{16D60C90-4EDA-4B32-98BB-72637DB27C1B}" destId="{CA9A40A3-403B-47EA-82E6-09484FD59B18}" srcOrd="0" destOrd="0" presId="urn:microsoft.com/office/officeart/2018/2/layout/IconVerticalSolidList"/>
    <dgm:cxn modelId="{8E2E1DC5-8A04-4B23-903C-D527852ABCCB}" type="presParOf" srcId="{16D60C90-4EDA-4B32-98BB-72637DB27C1B}" destId="{A1F5A854-9A2A-44A4-9CAE-2740D427902E}" srcOrd="1" destOrd="0" presId="urn:microsoft.com/office/officeart/2018/2/layout/IconVerticalSolidList"/>
    <dgm:cxn modelId="{977C02B7-C748-4FA2-9696-34F0706961EF}" type="presParOf" srcId="{16D60C90-4EDA-4B32-98BB-72637DB27C1B}" destId="{C94EF496-B6E2-4C99-9575-0835FC296FBF}" srcOrd="2" destOrd="0" presId="urn:microsoft.com/office/officeart/2018/2/layout/IconVerticalSolidList"/>
    <dgm:cxn modelId="{88CB23C1-8755-4E37-8F9B-C7B86F6DA102}" type="presParOf" srcId="{16D60C90-4EDA-4B32-98BB-72637DB27C1B}" destId="{1860A2BD-39D4-475A-91BD-0031033FBF97}" srcOrd="3" destOrd="0" presId="urn:microsoft.com/office/officeart/2018/2/layout/IconVerticalSolidList"/>
    <dgm:cxn modelId="{287AA1F7-EC73-4195-B8D2-6EA5F98F339C}" type="presParOf" srcId="{2C20B7FF-1EF8-4FC4-88A7-57D571B3258E}" destId="{73CB17C8-CCF5-4837-A594-76322B29F44B}" srcOrd="1" destOrd="0" presId="urn:microsoft.com/office/officeart/2018/2/layout/IconVerticalSolidList"/>
    <dgm:cxn modelId="{72B03DC7-2BDF-4631-8F37-581D79390672}" type="presParOf" srcId="{2C20B7FF-1EF8-4FC4-88A7-57D571B3258E}" destId="{8F7F10AB-1F6C-470F-B5A4-7FA39540B816}" srcOrd="2" destOrd="0" presId="urn:microsoft.com/office/officeart/2018/2/layout/IconVerticalSolidList"/>
    <dgm:cxn modelId="{E9B8962A-9961-4E75-A191-A38055D1791C}" type="presParOf" srcId="{8F7F10AB-1F6C-470F-B5A4-7FA39540B816}" destId="{D28FFD74-D739-41F6-B8B3-60CBE54E3F84}" srcOrd="0" destOrd="0" presId="urn:microsoft.com/office/officeart/2018/2/layout/IconVerticalSolidList"/>
    <dgm:cxn modelId="{FD3FEE03-B059-4098-9FBA-C544C9D5D639}" type="presParOf" srcId="{8F7F10AB-1F6C-470F-B5A4-7FA39540B816}" destId="{A213A190-816B-477C-BB5F-09B9AD50F63D}" srcOrd="1" destOrd="0" presId="urn:microsoft.com/office/officeart/2018/2/layout/IconVerticalSolidList"/>
    <dgm:cxn modelId="{C86A54ED-AF0A-46C5-892C-907D9B641E9E}" type="presParOf" srcId="{8F7F10AB-1F6C-470F-B5A4-7FA39540B816}" destId="{35A9AFC2-9CF1-4080-8211-3FF6190C6AF7}" srcOrd="2" destOrd="0" presId="urn:microsoft.com/office/officeart/2018/2/layout/IconVerticalSolidList"/>
    <dgm:cxn modelId="{6EFD2124-5131-49C3-8E0F-54F04FA64CE7}" type="presParOf" srcId="{8F7F10AB-1F6C-470F-B5A4-7FA39540B816}" destId="{1F968644-3E12-4953-998E-AA7527E6F457}" srcOrd="3" destOrd="0" presId="urn:microsoft.com/office/officeart/2018/2/layout/IconVerticalSolidList"/>
    <dgm:cxn modelId="{3963A85A-09F6-476D-AFD7-88E194444418}" type="presParOf" srcId="{8F7F10AB-1F6C-470F-B5A4-7FA39540B816}" destId="{4DD5E59D-D025-4BDF-8D0E-622131B51CF9}" srcOrd="4" destOrd="0" presId="urn:microsoft.com/office/officeart/2018/2/layout/IconVerticalSolidList"/>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0313E82-44DE-4FD1-BD18-A649C6651138}" type="doc">
      <dgm:prSet loTypeId="urn:microsoft.com/office/officeart/2005/8/layout/list1" loCatId="list" qsTypeId="urn:microsoft.com/office/officeart/2005/8/quickstyle/simple1" qsCatId="simple" csTypeId="urn:microsoft.com/office/officeart/2005/8/colors/colorful5" csCatId="colorful"/>
      <dgm:spPr/>
      <dgm:t>
        <a:bodyPr/>
        <a:lstStyle/>
        <a:p>
          <a:endParaRPr lang="en-US"/>
        </a:p>
      </dgm:t>
    </dgm:pt>
    <dgm:pt modelId="{A6A8D94C-7FCD-48F7-8C98-F1FDB948325E}">
      <dgm:prSet/>
      <dgm:spPr/>
      <dgm:t>
        <a:bodyPr/>
        <a:lstStyle/>
        <a:p>
          <a:r>
            <a:rPr lang="en-US"/>
            <a:t>We used cross-fold validation to measure accuracy</a:t>
          </a:r>
        </a:p>
      </dgm:t>
    </dgm:pt>
    <dgm:pt modelId="{8CD3D4DF-5ED8-41B5-95FD-FC48A1D84DC8}" type="parTrans" cxnId="{B5001A4A-FF9F-4558-B103-64A44DA7C6B4}">
      <dgm:prSet/>
      <dgm:spPr/>
      <dgm:t>
        <a:bodyPr/>
        <a:lstStyle/>
        <a:p>
          <a:endParaRPr lang="en-US"/>
        </a:p>
      </dgm:t>
    </dgm:pt>
    <dgm:pt modelId="{49409F82-28AA-4261-A17F-683CFF53B322}" type="sibTrans" cxnId="{B5001A4A-FF9F-4558-B103-64A44DA7C6B4}">
      <dgm:prSet/>
      <dgm:spPr/>
      <dgm:t>
        <a:bodyPr/>
        <a:lstStyle/>
        <a:p>
          <a:endParaRPr lang="en-US"/>
        </a:p>
      </dgm:t>
    </dgm:pt>
    <dgm:pt modelId="{87A9C108-7ED6-42BA-9544-36AE3D7D026A}">
      <dgm:prSet/>
      <dgm:spPr/>
      <dgm:t>
        <a:bodyPr/>
        <a:lstStyle/>
        <a:p>
          <a:r>
            <a:rPr lang="en-US"/>
            <a:t>With 5 folds, accuracy averages to </a:t>
          </a:r>
          <a:r>
            <a:rPr lang="en-US" b="1"/>
            <a:t>99.4%</a:t>
          </a:r>
          <a:endParaRPr lang="en-US"/>
        </a:p>
      </dgm:t>
    </dgm:pt>
    <dgm:pt modelId="{12103D6A-DF31-4A13-983F-B086386DF72E}" type="parTrans" cxnId="{69EC7F26-5AAC-4354-83AF-0E063D9ECBCA}">
      <dgm:prSet/>
      <dgm:spPr/>
      <dgm:t>
        <a:bodyPr/>
        <a:lstStyle/>
        <a:p>
          <a:endParaRPr lang="en-US"/>
        </a:p>
      </dgm:t>
    </dgm:pt>
    <dgm:pt modelId="{A3FB8261-4A92-4360-AFF5-F57621AACB7A}" type="sibTrans" cxnId="{69EC7F26-5AAC-4354-83AF-0E063D9ECBCA}">
      <dgm:prSet/>
      <dgm:spPr/>
      <dgm:t>
        <a:bodyPr/>
        <a:lstStyle/>
        <a:p>
          <a:endParaRPr lang="en-US"/>
        </a:p>
      </dgm:t>
    </dgm:pt>
    <dgm:pt modelId="{78A29795-775D-41D3-815C-9D5783619F64}">
      <dgm:prSet/>
      <dgm:spPr/>
      <dgm:t>
        <a:bodyPr/>
        <a:lstStyle/>
        <a:p>
          <a:r>
            <a:rPr lang="en-US"/>
            <a:t>This is very high, especially when compared to the null model</a:t>
          </a:r>
        </a:p>
      </dgm:t>
    </dgm:pt>
    <dgm:pt modelId="{044388F4-C328-4528-B7A4-962A56EDFCF7}" type="parTrans" cxnId="{F0C86A60-0500-4117-8821-057E45BA16B1}">
      <dgm:prSet/>
      <dgm:spPr/>
      <dgm:t>
        <a:bodyPr/>
        <a:lstStyle/>
        <a:p>
          <a:endParaRPr lang="en-US"/>
        </a:p>
      </dgm:t>
    </dgm:pt>
    <dgm:pt modelId="{96CCE9EA-D987-42D7-97E3-48E46296B96F}" type="sibTrans" cxnId="{F0C86A60-0500-4117-8821-057E45BA16B1}">
      <dgm:prSet/>
      <dgm:spPr/>
      <dgm:t>
        <a:bodyPr/>
        <a:lstStyle/>
        <a:p>
          <a:endParaRPr lang="en-US"/>
        </a:p>
      </dgm:t>
    </dgm:pt>
    <dgm:pt modelId="{AB9DA484-419C-4099-BCE7-F96BFD01D1BE}">
      <dgm:prSet/>
      <dgm:spPr/>
      <dgm:t>
        <a:bodyPr/>
        <a:lstStyle/>
        <a:p>
          <a:r>
            <a:rPr lang="en-US"/>
            <a:t>Null model which chooses not-autistic for every instance has an accuracy of approximately 70%.</a:t>
          </a:r>
        </a:p>
      </dgm:t>
    </dgm:pt>
    <dgm:pt modelId="{5F6088CA-7F75-4B44-9131-B8C6CDA8F214}" type="parTrans" cxnId="{25B79BBF-C33C-4F9E-82E0-983EB8B515A2}">
      <dgm:prSet/>
      <dgm:spPr/>
      <dgm:t>
        <a:bodyPr/>
        <a:lstStyle/>
        <a:p>
          <a:endParaRPr lang="en-US"/>
        </a:p>
      </dgm:t>
    </dgm:pt>
    <dgm:pt modelId="{F69CF4DF-9642-45D5-B3CF-63501ADD8E8D}" type="sibTrans" cxnId="{25B79BBF-C33C-4F9E-82E0-983EB8B515A2}">
      <dgm:prSet/>
      <dgm:spPr/>
      <dgm:t>
        <a:bodyPr/>
        <a:lstStyle/>
        <a:p>
          <a:endParaRPr lang="en-US"/>
        </a:p>
      </dgm:t>
    </dgm:pt>
    <dgm:pt modelId="{4B85477D-4D7C-478C-A673-68E2B45D219A}" type="pres">
      <dgm:prSet presAssocID="{C0313E82-44DE-4FD1-BD18-A649C6651138}" presName="linear" presStyleCnt="0">
        <dgm:presLayoutVars>
          <dgm:dir/>
          <dgm:animLvl val="lvl"/>
          <dgm:resizeHandles val="exact"/>
        </dgm:presLayoutVars>
      </dgm:prSet>
      <dgm:spPr/>
    </dgm:pt>
    <dgm:pt modelId="{07EA1FB5-BC2E-4374-8673-68C55FD23F84}" type="pres">
      <dgm:prSet presAssocID="{A6A8D94C-7FCD-48F7-8C98-F1FDB948325E}" presName="parentLin" presStyleCnt="0"/>
      <dgm:spPr/>
    </dgm:pt>
    <dgm:pt modelId="{5DFC7C34-5A98-4B35-9B9B-8085C34AD1E5}" type="pres">
      <dgm:prSet presAssocID="{A6A8D94C-7FCD-48F7-8C98-F1FDB948325E}" presName="parentLeftMargin" presStyleLbl="node1" presStyleIdx="0" presStyleCnt="2"/>
      <dgm:spPr/>
    </dgm:pt>
    <dgm:pt modelId="{8304B5A8-DF1F-416B-9CFF-7BFF0E078F95}" type="pres">
      <dgm:prSet presAssocID="{A6A8D94C-7FCD-48F7-8C98-F1FDB948325E}" presName="parentText" presStyleLbl="node1" presStyleIdx="0" presStyleCnt="2">
        <dgm:presLayoutVars>
          <dgm:chMax val="0"/>
          <dgm:bulletEnabled val="1"/>
        </dgm:presLayoutVars>
      </dgm:prSet>
      <dgm:spPr/>
    </dgm:pt>
    <dgm:pt modelId="{2B8FABD6-E06A-472D-9413-D38FA061BE47}" type="pres">
      <dgm:prSet presAssocID="{A6A8D94C-7FCD-48F7-8C98-F1FDB948325E}" presName="negativeSpace" presStyleCnt="0"/>
      <dgm:spPr/>
    </dgm:pt>
    <dgm:pt modelId="{9537B624-05B1-440A-ADF4-97E92ED5278C}" type="pres">
      <dgm:prSet presAssocID="{A6A8D94C-7FCD-48F7-8C98-F1FDB948325E}" presName="childText" presStyleLbl="conFgAcc1" presStyleIdx="0" presStyleCnt="2">
        <dgm:presLayoutVars>
          <dgm:bulletEnabled val="1"/>
        </dgm:presLayoutVars>
      </dgm:prSet>
      <dgm:spPr/>
    </dgm:pt>
    <dgm:pt modelId="{4B372D94-5A80-4D38-8E12-B951F8FD0125}" type="pres">
      <dgm:prSet presAssocID="{49409F82-28AA-4261-A17F-683CFF53B322}" presName="spaceBetweenRectangles" presStyleCnt="0"/>
      <dgm:spPr/>
    </dgm:pt>
    <dgm:pt modelId="{8C664AC5-1337-4C13-8827-705078D39CB2}" type="pres">
      <dgm:prSet presAssocID="{78A29795-775D-41D3-815C-9D5783619F64}" presName="parentLin" presStyleCnt="0"/>
      <dgm:spPr/>
    </dgm:pt>
    <dgm:pt modelId="{E6A97498-EA27-45E2-991B-5EB5063CE188}" type="pres">
      <dgm:prSet presAssocID="{78A29795-775D-41D3-815C-9D5783619F64}" presName="parentLeftMargin" presStyleLbl="node1" presStyleIdx="0" presStyleCnt="2"/>
      <dgm:spPr/>
    </dgm:pt>
    <dgm:pt modelId="{E872913B-8387-4601-89F0-45B2FD979A1C}" type="pres">
      <dgm:prSet presAssocID="{78A29795-775D-41D3-815C-9D5783619F64}" presName="parentText" presStyleLbl="node1" presStyleIdx="1" presStyleCnt="2">
        <dgm:presLayoutVars>
          <dgm:chMax val="0"/>
          <dgm:bulletEnabled val="1"/>
        </dgm:presLayoutVars>
      </dgm:prSet>
      <dgm:spPr/>
    </dgm:pt>
    <dgm:pt modelId="{50F49202-8FF4-4E3B-801B-7654681D8609}" type="pres">
      <dgm:prSet presAssocID="{78A29795-775D-41D3-815C-9D5783619F64}" presName="negativeSpace" presStyleCnt="0"/>
      <dgm:spPr/>
    </dgm:pt>
    <dgm:pt modelId="{3B13AB5C-A972-4432-9FE3-E79ED0619C5B}" type="pres">
      <dgm:prSet presAssocID="{78A29795-775D-41D3-815C-9D5783619F64}" presName="childText" presStyleLbl="conFgAcc1" presStyleIdx="1" presStyleCnt="2">
        <dgm:presLayoutVars>
          <dgm:bulletEnabled val="1"/>
        </dgm:presLayoutVars>
      </dgm:prSet>
      <dgm:spPr/>
    </dgm:pt>
  </dgm:ptLst>
  <dgm:cxnLst>
    <dgm:cxn modelId="{57EBB621-1953-4D8D-97A3-12C8C41D3DC6}" type="presOf" srcId="{A6A8D94C-7FCD-48F7-8C98-F1FDB948325E}" destId="{5DFC7C34-5A98-4B35-9B9B-8085C34AD1E5}" srcOrd="0" destOrd="0" presId="urn:microsoft.com/office/officeart/2005/8/layout/list1"/>
    <dgm:cxn modelId="{69EC7F26-5AAC-4354-83AF-0E063D9ECBCA}" srcId="{A6A8D94C-7FCD-48F7-8C98-F1FDB948325E}" destId="{87A9C108-7ED6-42BA-9544-36AE3D7D026A}" srcOrd="0" destOrd="0" parTransId="{12103D6A-DF31-4A13-983F-B086386DF72E}" sibTransId="{A3FB8261-4A92-4360-AFF5-F57621AACB7A}"/>
    <dgm:cxn modelId="{D45E0733-3B58-40A8-91F5-8B3A03E08B48}" type="presOf" srcId="{AB9DA484-419C-4099-BCE7-F96BFD01D1BE}" destId="{3B13AB5C-A972-4432-9FE3-E79ED0619C5B}" srcOrd="0" destOrd="0" presId="urn:microsoft.com/office/officeart/2005/8/layout/list1"/>
    <dgm:cxn modelId="{FB03AD38-2E1F-43B0-90EE-46639E64E981}" type="presOf" srcId="{A6A8D94C-7FCD-48F7-8C98-F1FDB948325E}" destId="{8304B5A8-DF1F-416B-9CFF-7BFF0E078F95}" srcOrd="1" destOrd="0" presId="urn:microsoft.com/office/officeart/2005/8/layout/list1"/>
    <dgm:cxn modelId="{F0C86A60-0500-4117-8821-057E45BA16B1}" srcId="{C0313E82-44DE-4FD1-BD18-A649C6651138}" destId="{78A29795-775D-41D3-815C-9D5783619F64}" srcOrd="1" destOrd="0" parTransId="{044388F4-C328-4528-B7A4-962A56EDFCF7}" sibTransId="{96CCE9EA-D987-42D7-97E3-48E46296B96F}"/>
    <dgm:cxn modelId="{E9750B44-0EF7-4963-84F2-5AF0B8702DA1}" type="presOf" srcId="{78A29795-775D-41D3-815C-9D5783619F64}" destId="{E872913B-8387-4601-89F0-45B2FD979A1C}" srcOrd="1" destOrd="0" presId="urn:microsoft.com/office/officeart/2005/8/layout/list1"/>
    <dgm:cxn modelId="{B5001A4A-FF9F-4558-B103-64A44DA7C6B4}" srcId="{C0313E82-44DE-4FD1-BD18-A649C6651138}" destId="{A6A8D94C-7FCD-48F7-8C98-F1FDB948325E}" srcOrd="0" destOrd="0" parTransId="{8CD3D4DF-5ED8-41B5-95FD-FC48A1D84DC8}" sibTransId="{49409F82-28AA-4261-A17F-683CFF53B322}"/>
    <dgm:cxn modelId="{6D3D6257-65BC-4F77-93DC-47B245429F88}" type="presOf" srcId="{C0313E82-44DE-4FD1-BD18-A649C6651138}" destId="{4B85477D-4D7C-478C-A673-68E2B45D219A}" srcOrd="0" destOrd="0" presId="urn:microsoft.com/office/officeart/2005/8/layout/list1"/>
    <dgm:cxn modelId="{A8F77587-55C4-4AD5-8A61-2D576469C152}" type="presOf" srcId="{87A9C108-7ED6-42BA-9544-36AE3D7D026A}" destId="{9537B624-05B1-440A-ADF4-97E92ED5278C}" srcOrd="0" destOrd="0" presId="urn:microsoft.com/office/officeart/2005/8/layout/list1"/>
    <dgm:cxn modelId="{F5DC96B2-7341-4609-B191-295455A38F62}" type="presOf" srcId="{78A29795-775D-41D3-815C-9D5783619F64}" destId="{E6A97498-EA27-45E2-991B-5EB5063CE188}" srcOrd="0" destOrd="0" presId="urn:microsoft.com/office/officeart/2005/8/layout/list1"/>
    <dgm:cxn modelId="{25B79BBF-C33C-4F9E-82E0-983EB8B515A2}" srcId="{78A29795-775D-41D3-815C-9D5783619F64}" destId="{AB9DA484-419C-4099-BCE7-F96BFD01D1BE}" srcOrd="0" destOrd="0" parTransId="{5F6088CA-7F75-4B44-9131-B8C6CDA8F214}" sibTransId="{F69CF4DF-9642-45D5-B3CF-63501ADD8E8D}"/>
    <dgm:cxn modelId="{D1484EFD-35A9-405C-B4AF-B4DFC47AE4F1}" type="presParOf" srcId="{4B85477D-4D7C-478C-A673-68E2B45D219A}" destId="{07EA1FB5-BC2E-4374-8673-68C55FD23F84}" srcOrd="0" destOrd="0" presId="urn:microsoft.com/office/officeart/2005/8/layout/list1"/>
    <dgm:cxn modelId="{533E5791-C29B-4C1A-A13E-3295AF76D195}" type="presParOf" srcId="{07EA1FB5-BC2E-4374-8673-68C55FD23F84}" destId="{5DFC7C34-5A98-4B35-9B9B-8085C34AD1E5}" srcOrd="0" destOrd="0" presId="urn:microsoft.com/office/officeart/2005/8/layout/list1"/>
    <dgm:cxn modelId="{ACCD3874-302C-47B5-ACCB-BA3C0CFEF3C0}" type="presParOf" srcId="{07EA1FB5-BC2E-4374-8673-68C55FD23F84}" destId="{8304B5A8-DF1F-416B-9CFF-7BFF0E078F95}" srcOrd="1" destOrd="0" presId="urn:microsoft.com/office/officeart/2005/8/layout/list1"/>
    <dgm:cxn modelId="{4508383E-DF91-4412-86A6-3A2D888AE243}" type="presParOf" srcId="{4B85477D-4D7C-478C-A673-68E2B45D219A}" destId="{2B8FABD6-E06A-472D-9413-D38FA061BE47}" srcOrd="1" destOrd="0" presId="urn:microsoft.com/office/officeart/2005/8/layout/list1"/>
    <dgm:cxn modelId="{6B5414E3-A487-4CB9-8320-6159BF6764F1}" type="presParOf" srcId="{4B85477D-4D7C-478C-A673-68E2B45D219A}" destId="{9537B624-05B1-440A-ADF4-97E92ED5278C}" srcOrd="2" destOrd="0" presId="urn:microsoft.com/office/officeart/2005/8/layout/list1"/>
    <dgm:cxn modelId="{5FFF9235-6A6D-4BCC-964C-E00A0596B6F5}" type="presParOf" srcId="{4B85477D-4D7C-478C-A673-68E2B45D219A}" destId="{4B372D94-5A80-4D38-8E12-B951F8FD0125}" srcOrd="3" destOrd="0" presId="urn:microsoft.com/office/officeart/2005/8/layout/list1"/>
    <dgm:cxn modelId="{53518503-54F9-4D20-9685-AF6BFAC90890}" type="presParOf" srcId="{4B85477D-4D7C-478C-A673-68E2B45D219A}" destId="{8C664AC5-1337-4C13-8827-705078D39CB2}" srcOrd="4" destOrd="0" presId="urn:microsoft.com/office/officeart/2005/8/layout/list1"/>
    <dgm:cxn modelId="{D0482C95-1C50-4250-9BF3-4C3C29ADB061}" type="presParOf" srcId="{8C664AC5-1337-4C13-8827-705078D39CB2}" destId="{E6A97498-EA27-45E2-991B-5EB5063CE188}" srcOrd="0" destOrd="0" presId="urn:microsoft.com/office/officeart/2005/8/layout/list1"/>
    <dgm:cxn modelId="{0CEA0AD1-344B-409C-BDE3-4D2354A2F020}" type="presParOf" srcId="{8C664AC5-1337-4C13-8827-705078D39CB2}" destId="{E872913B-8387-4601-89F0-45B2FD979A1C}" srcOrd="1" destOrd="0" presId="urn:microsoft.com/office/officeart/2005/8/layout/list1"/>
    <dgm:cxn modelId="{D854DCD8-E572-4EA9-AE42-A9B54108BDBA}" type="presParOf" srcId="{4B85477D-4D7C-478C-A673-68E2B45D219A}" destId="{50F49202-8FF4-4E3B-801B-7654681D8609}" srcOrd="5" destOrd="0" presId="urn:microsoft.com/office/officeart/2005/8/layout/list1"/>
    <dgm:cxn modelId="{387E7EE5-57A3-4D93-8FAB-FBA983041746}" type="presParOf" srcId="{4B85477D-4D7C-478C-A673-68E2B45D219A}" destId="{3B13AB5C-A972-4432-9FE3-E79ED0619C5B}" srcOrd="6" destOrd="0" presId="urn:microsoft.com/office/officeart/2005/8/layout/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42CB10A-FE75-402A-A520-AB285EA6B4AF}"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C2D21007-DEF0-44FC-BBAC-E92E0D2B4AAE}">
      <dgm:prSet/>
      <dgm:spPr/>
      <dgm:t>
        <a:bodyPr/>
        <a:lstStyle/>
        <a:p>
          <a:r>
            <a:rPr lang="en-US"/>
            <a:t>Adults (age 16+) with suspected autism who do not have a learning disability</a:t>
          </a:r>
        </a:p>
      </dgm:t>
    </dgm:pt>
    <dgm:pt modelId="{80BDD56E-A6E0-441C-81BB-37C6C078AE7B}" type="parTrans" cxnId="{342A7042-9C00-4F64-BF01-BADC6AC4554A}">
      <dgm:prSet/>
      <dgm:spPr/>
      <dgm:t>
        <a:bodyPr/>
        <a:lstStyle/>
        <a:p>
          <a:endParaRPr lang="en-US"/>
        </a:p>
      </dgm:t>
    </dgm:pt>
    <dgm:pt modelId="{04A7AE82-E113-4C9D-81FF-8F6B484554E6}" type="sibTrans" cxnId="{342A7042-9C00-4F64-BF01-BADC6AC4554A}">
      <dgm:prSet/>
      <dgm:spPr/>
      <dgm:t>
        <a:bodyPr/>
        <a:lstStyle/>
        <a:p>
          <a:endParaRPr lang="en-US"/>
        </a:p>
      </dgm:t>
    </dgm:pt>
    <dgm:pt modelId="{A9B58242-2890-494B-AE9F-F4E145991316}">
      <dgm:prSet/>
      <dgm:spPr/>
      <dgm:t>
        <a:bodyPr/>
        <a:lstStyle/>
        <a:p>
          <a:r>
            <a:rPr lang="en-US"/>
            <a:t>Correct labeling of target feature</a:t>
          </a:r>
        </a:p>
      </dgm:t>
    </dgm:pt>
    <dgm:pt modelId="{919A78C0-CBEE-4232-904D-B8AA8B646C13}" type="parTrans" cxnId="{A5717A28-A182-4E80-B58E-9401A2966941}">
      <dgm:prSet/>
      <dgm:spPr/>
      <dgm:t>
        <a:bodyPr/>
        <a:lstStyle/>
        <a:p>
          <a:endParaRPr lang="en-US"/>
        </a:p>
      </dgm:t>
    </dgm:pt>
    <dgm:pt modelId="{FBBDD7CA-D772-4CFE-B169-596AE6B8B63B}" type="sibTrans" cxnId="{A5717A28-A182-4E80-B58E-9401A2966941}">
      <dgm:prSet/>
      <dgm:spPr/>
      <dgm:t>
        <a:bodyPr/>
        <a:lstStyle/>
        <a:p>
          <a:endParaRPr lang="en-US"/>
        </a:p>
      </dgm:t>
    </dgm:pt>
    <dgm:pt modelId="{3F71098F-F1ED-495A-8550-23C76CCD9DF1}">
      <dgm:prSet/>
      <dgm:spPr/>
      <dgm:t>
        <a:bodyPr/>
        <a:lstStyle/>
        <a:p>
          <a:r>
            <a:rPr lang="en-US"/>
            <a:t>Getting a diagnosis is beneficial to autistic adults</a:t>
          </a:r>
        </a:p>
      </dgm:t>
    </dgm:pt>
    <dgm:pt modelId="{7EA5AE3E-A618-49CF-85A3-4347382286A6}" type="parTrans" cxnId="{2C8A2EEE-D410-4D50-ACB4-F87A8BA93559}">
      <dgm:prSet/>
      <dgm:spPr/>
      <dgm:t>
        <a:bodyPr/>
        <a:lstStyle/>
        <a:p>
          <a:endParaRPr lang="en-US"/>
        </a:p>
      </dgm:t>
    </dgm:pt>
    <dgm:pt modelId="{0CA71930-4106-4377-9A19-555F4FED4798}" type="sibTrans" cxnId="{2C8A2EEE-D410-4D50-ACB4-F87A8BA93559}">
      <dgm:prSet/>
      <dgm:spPr/>
      <dgm:t>
        <a:bodyPr/>
        <a:lstStyle/>
        <a:p>
          <a:endParaRPr lang="en-US"/>
        </a:p>
      </dgm:t>
    </dgm:pt>
    <dgm:pt modelId="{608FBA8B-9251-4BEB-8CD0-D1D0753C2F95}" type="pres">
      <dgm:prSet presAssocID="{642CB10A-FE75-402A-A520-AB285EA6B4AF}" presName="linear" presStyleCnt="0">
        <dgm:presLayoutVars>
          <dgm:animLvl val="lvl"/>
          <dgm:resizeHandles val="exact"/>
        </dgm:presLayoutVars>
      </dgm:prSet>
      <dgm:spPr/>
    </dgm:pt>
    <dgm:pt modelId="{9724B628-2D4B-4F4C-A774-14F6F9D4CF4F}" type="pres">
      <dgm:prSet presAssocID="{C2D21007-DEF0-44FC-BBAC-E92E0D2B4AAE}" presName="parentText" presStyleLbl="node1" presStyleIdx="0" presStyleCnt="3">
        <dgm:presLayoutVars>
          <dgm:chMax val="0"/>
          <dgm:bulletEnabled val="1"/>
        </dgm:presLayoutVars>
      </dgm:prSet>
      <dgm:spPr/>
    </dgm:pt>
    <dgm:pt modelId="{5CB34136-AC52-4581-8099-12E9BA7F4B65}" type="pres">
      <dgm:prSet presAssocID="{04A7AE82-E113-4C9D-81FF-8F6B484554E6}" presName="spacer" presStyleCnt="0"/>
      <dgm:spPr/>
    </dgm:pt>
    <dgm:pt modelId="{EC6DA2C8-AE6F-4751-AC14-6F66B84303DA}" type="pres">
      <dgm:prSet presAssocID="{A9B58242-2890-494B-AE9F-F4E145991316}" presName="parentText" presStyleLbl="node1" presStyleIdx="1" presStyleCnt="3">
        <dgm:presLayoutVars>
          <dgm:chMax val="0"/>
          <dgm:bulletEnabled val="1"/>
        </dgm:presLayoutVars>
      </dgm:prSet>
      <dgm:spPr/>
    </dgm:pt>
    <dgm:pt modelId="{CB3628AB-1495-46F6-8FBD-3C858533163B}" type="pres">
      <dgm:prSet presAssocID="{FBBDD7CA-D772-4CFE-B169-596AE6B8B63B}" presName="spacer" presStyleCnt="0"/>
      <dgm:spPr/>
    </dgm:pt>
    <dgm:pt modelId="{ACF8DB4C-66E9-4F77-BC5A-2064A50397BB}" type="pres">
      <dgm:prSet presAssocID="{3F71098F-F1ED-495A-8550-23C76CCD9DF1}" presName="parentText" presStyleLbl="node1" presStyleIdx="2" presStyleCnt="3">
        <dgm:presLayoutVars>
          <dgm:chMax val="0"/>
          <dgm:bulletEnabled val="1"/>
        </dgm:presLayoutVars>
      </dgm:prSet>
      <dgm:spPr/>
    </dgm:pt>
  </dgm:ptLst>
  <dgm:cxnLst>
    <dgm:cxn modelId="{A5717A28-A182-4E80-B58E-9401A2966941}" srcId="{642CB10A-FE75-402A-A520-AB285EA6B4AF}" destId="{A9B58242-2890-494B-AE9F-F4E145991316}" srcOrd="1" destOrd="0" parTransId="{919A78C0-CBEE-4232-904D-B8AA8B646C13}" sibTransId="{FBBDD7CA-D772-4CFE-B169-596AE6B8B63B}"/>
    <dgm:cxn modelId="{342A7042-9C00-4F64-BF01-BADC6AC4554A}" srcId="{642CB10A-FE75-402A-A520-AB285EA6B4AF}" destId="{C2D21007-DEF0-44FC-BBAC-E92E0D2B4AAE}" srcOrd="0" destOrd="0" parTransId="{80BDD56E-A6E0-441C-81BB-37C6C078AE7B}" sibTransId="{04A7AE82-E113-4C9D-81FF-8F6B484554E6}"/>
    <dgm:cxn modelId="{433E3665-984B-40CA-8639-2BD35E8D5BDD}" type="presOf" srcId="{A9B58242-2890-494B-AE9F-F4E145991316}" destId="{EC6DA2C8-AE6F-4751-AC14-6F66B84303DA}" srcOrd="0" destOrd="0" presId="urn:microsoft.com/office/officeart/2005/8/layout/vList2"/>
    <dgm:cxn modelId="{CF33C371-E2CF-47AD-A33F-05CE189A7E83}" type="presOf" srcId="{C2D21007-DEF0-44FC-BBAC-E92E0D2B4AAE}" destId="{9724B628-2D4B-4F4C-A774-14F6F9D4CF4F}" srcOrd="0" destOrd="0" presId="urn:microsoft.com/office/officeart/2005/8/layout/vList2"/>
    <dgm:cxn modelId="{3215A8BA-EF2D-4256-8A8E-3F53CD94E959}" type="presOf" srcId="{3F71098F-F1ED-495A-8550-23C76CCD9DF1}" destId="{ACF8DB4C-66E9-4F77-BC5A-2064A50397BB}" srcOrd="0" destOrd="0" presId="urn:microsoft.com/office/officeart/2005/8/layout/vList2"/>
    <dgm:cxn modelId="{54465FBC-1DA0-47B7-9CEC-442C6ED4EEFF}" type="presOf" srcId="{642CB10A-FE75-402A-A520-AB285EA6B4AF}" destId="{608FBA8B-9251-4BEB-8CD0-D1D0753C2F95}" srcOrd="0" destOrd="0" presId="urn:microsoft.com/office/officeart/2005/8/layout/vList2"/>
    <dgm:cxn modelId="{2C8A2EEE-D410-4D50-ACB4-F87A8BA93559}" srcId="{642CB10A-FE75-402A-A520-AB285EA6B4AF}" destId="{3F71098F-F1ED-495A-8550-23C76CCD9DF1}" srcOrd="2" destOrd="0" parTransId="{7EA5AE3E-A618-49CF-85A3-4347382286A6}" sibTransId="{0CA71930-4106-4377-9A19-555F4FED4798}"/>
    <dgm:cxn modelId="{FFFFEBEB-C621-405D-9A79-3AC942C5F082}" type="presParOf" srcId="{608FBA8B-9251-4BEB-8CD0-D1D0753C2F95}" destId="{9724B628-2D4B-4F4C-A774-14F6F9D4CF4F}" srcOrd="0" destOrd="0" presId="urn:microsoft.com/office/officeart/2005/8/layout/vList2"/>
    <dgm:cxn modelId="{4F3D7C6E-823C-4DC4-B83B-93C0B87D1996}" type="presParOf" srcId="{608FBA8B-9251-4BEB-8CD0-D1D0753C2F95}" destId="{5CB34136-AC52-4581-8099-12E9BA7F4B65}" srcOrd="1" destOrd="0" presId="urn:microsoft.com/office/officeart/2005/8/layout/vList2"/>
    <dgm:cxn modelId="{1556C206-306B-491A-ACB3-39C545E2CEA0}" type="presParOf" srcId="{608FBA8B-9251-4BEB-8CD0-D1D0753C2F95}" destId="{EC6DA2C8-AE6F-4751-AC14-6F66B84303DA}" srcOrd="2" destOrd="0" presId="urn:microsoft.com/office/officeart/2005/8/layout/vList2"/>
    <dgm:cxn modelId="{F8C1DF87-50B3-4159-AE29-29612730AEC5}" type="presParOf" srcId="{608FBA8B-9251-4BEB-8CD0-D1D0753C2F95}" destId="{CB3628AB-1495-46F6-8FBD-3C858533163B}" srcOrd="3" destOrd="0" presId="urn:microsoft.com/office/officeart/2005/8/layout/vList2"/>
    <dgm:cxn modelId="{2600D6CF-02B5-48A6-9235-06CB34326761}" type="presParOf" srcId="{608FBA8B-9251-4BEB-8CD0-D1D0753C2F95}" destId="{ACF8DB4C-66E9-4F77-BC5A-2064A50397BB}" srcOrd="4"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85ABBC5-D57F-49A1-9DC3-7D5F5040C35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F8B738-2629-4C50-AE28-A50BCE66DFB5}">
      <dgm:prSet/>
      <dgm:spPr/>
      <dgm:t>
        <a:bodyPr/>
        <a:lstStyle/>
        <a:p>
          <a:r>
            <a:rPr lang="en-US"/>
            <a:t>SVM classifier</a:t>
          </a:r>
        </a:p>
      </dgm:t>
    </dgm:pt>
    <dgm:pt modelId="{75C3033B-D92A-4308-8CA9-AE1B4A812D93}" type="parTrans" cxnId="{DD6DFA5B-F692-46B3-A8A7-4D6CBEC60DCD}">
      <dgm:prSet/>
      <dgm:spPr/>
      <dgm:t>
        <a:bodyPr/>
        <a:lstStyle/>
        <a:p>
          <a:endParaRPr lang="en-US"/>
        </a:p>
      </dgm:t>
    </dgm:pt>
    <dgm:pt modelId="{FA94B85A-6ECC-4A9A-AC82-49B07E4C4303}" type="sibTrans" cxnId="{DD6DFA5B-F692-46B3-A8A7-4D6CBEC60DCD}">
      <dgm:prSet/>
      <dgm:spPr/>
      <dgm:t>
        <a:bodyPr/>
        <a:lstStyle/>
        <a:p>
          <a:endParaRPr lang="en-US"/>
        </a:p>
      </dgm:t>
    </dgm:pt>
    <dgm:pt modelId="{B48C5D82-E4D6-48A9-82F7-031AD2579E44}">
      <dgm:prSet/>
      <dgm:spPr/>
      <dgm:t>
        <a:bodyPr/>
        <a:lstStyle/>
        <a:p>
          <a:r>
            <a:rPr lang="en-US"/>
            <a:t>Hyperparameter Tuning</a:t>
          </a:r>
        </a:p>
      </dgm:t>
    </dgm:pt>
    <dgm:pt modelId="{0FF672C1-9093-4E31-A683-C5B95B34B731}" type="parTrans" cxnId="{E8FF8C3C-DA44-4DFA-BD84-46E60FAF07BF}">
      <dgm:prSet/>
      <dgm:spPr/>
      <dgm:t>
        <a:bodyPr/>
        <a:lstStyle/>
        <a:p>
          <a:endParaRPr lang="en-US"/>
        </a:p>
      </dgm:t>
    </dgm:pt>
    <dgm:pt modelId="{153FEB04-E764-4223-BF5B-912C86915975}" type="sibTrans" cxnId="{E8FF8C3C-DA44-4DFA-BD84-46E60FAF07BF}">
      <dgm:prSet/>
      <dgm:spPr/>
      <dgm:t>
        <a:bodyPr/>
        <a:lstStyle/>
        <a:p>
          <a:endParaRPr lang="en-US"/>
        </a:p>
      </dgm:t>
    </dgm:pt>
    <dgm:pt modelId="{63C5040B-3DE2-4056-8184-FED5FE9A6555}">
      <dgm:prSet/>
      <dgm:spPr/>
      <dgm:t>
        <a:bodyPr/>
        <a:lstStyle/>
        <a:p>
          <a:r>
            <a:rPr lang="en-US"/>
            <a:t>C=10</a:t>
          </a:r>
        </a:p>
      </dgm:t>
    </dgm:pt>
    <dgm:pt modelId="{787F0FB0-9C5D-48D9-8309-40378D8A3CC3}" type="parTrans" cxnId="{39430EFB-ADB4-45E2-9993-B8AB47802E9C}">
      <dgm:prSet/>
      <dgm:spPr/>
      <dgm:t>
        <a:bodyPr/>
        <a:lstStyle/>
        <a:p>
          <a:endParaRPr lang="en-US"/>
        </a:p>
      </dgm:t>
    </dgm:pt>
    <dgm:pt modelId="{1A9DD900-DF26-4256-B639-8197FFCF5C98}" type="sibTrans" cxnId="{39430EFB-ADB4-45E2-9993-B8AB47802E9C}">
      <dgm:prSet/>
      <dgm:spPr/>
      <dgm:t>
        <a:bodyPr/>
        <a:lstStyle/>
        <a:p>
          <a:endParaRPr lang="en-US"/>
        </a:p>
      </dgm:t>
    </dgm:pt>
    <dgm:pt modelId="{B492A500-6B20-4FE9-A38E-B3883B61A695}">
      <dgm:prSet/>
      <dgm:spPr/>
      <dgm:t>
        <a:bodyPr/>
        <a:lstStyle/>
        <a:p>
          <a:r>
            <a:rPr lang="en-US"/>
            <a:t>Gamma = 0.1</a:t>
          </a:r>
        </a:p>
      </dgm:t>
    </dgm:pt>
    <dgm:pt modelId="{11703334-6A53-4314-8DFD-1B162F329551}" type="parTrans" cxnId="{4AE28A4B-E9D0-4A49-BE2F-A52015261E08}">
      <dgm:prSet/>
      <dgm:spPr/>
      <dgm:t>
        <a:bodyPr/>
        <a:lstStyle/>
        <a:p>
          <a:endParaRPr lang="en-US"/>
        </a:p>
      </dgm:t>
    </dgm:pt>
    <dgm:pt modelId="{FAC80F60-7FC5-45DA-834A-95CAC6E103F0}" type="sibTrans" cxnId="{4AE28A4B-E9D0-4A49-BE2F-A52015261E08}">
      <dgm:prSet/>
      <dgm:spPr/>
      <dgm:t>
        <a:bodyPr/>
        <a:lstStyle/>
        <a:p>
          <a:endParaRPr lang="en-US"/>
        </a:p>
      </dgm:t>
    </dgm:pt>
    <dgm:pt modelId="{F447C4B2-A54D-4B87-9724-F6E6EBBE8C18}">
      <dgm:prSet/>
      <dgm:spPr/>
      <dgm:t>
        <a:bodyPr/>
        <a:lstStyle/>
        <a:p>
          <a:r>
            <a:rPr lang="en-US"/>
            <a:t>Kernel = RBF</a:t>
          </a:r>
        </a:p>
      </dgm:t>
    </dgm:pt>
    <dgm:pt modelId="{453FDF6C-3E93-449A-890B-DDBA87BA4E35}" type="parTrans" cxnId="{A088BC0D-8F6B-446A-B9AF-459E6774DC47}">
      <dgm:prSet/>
      <dgm:spPr/>
      <dgm:t>
        <a:bodyPr/>
        <a:lstStyle/>
        <a:p>
          <a:endParaRPr lang="en-US"/>
        </a:p>
      </dgm:t>
    </dgm:pt>
    <dgm:pt modelId="{EB09833B-C0A7-44B0-AE1A-75A95D5D4C3B}" type="sibTrans" cxnId="{A088BC0D-8F6B-446A-B9AF-459E6774DC47}">
      <dgm:prSet/>
      <dgm:spPr/>
      <dgm:t>
        <a:bodyPr/>
        <a:lstStyle/>
        <a:p>
          <a:endParaRPr lang="en-US"/>
        </a:p>
      </dgm:t>
    </dgm:pt>
    <dgm:pt modelId="{2C20B7FF-1EF8-4FC4-88A7-57D571B3258E}" type="pres">
      <dgm:prSet presAssocID="{285ABBC5-D57F-49A1-9DC3-7D5F5040C35B}" presName="root" presStyleCnt="0">
        <dgm:presLayoutVars>
          <dgm:dir/>
          <dgm:resizeHandles val="exact"/>
        </dgm:presLayoutVars>
      </dgm:prSet>
      <dgm:spPr/>
    </dgm:pt>
    <dgm:pt modelId="{16D60C90-4EDA-4B32-98BB-72637DB27C1B}" type="pres">
      <dgm:prSet presAssocID="{45F8B738-2629-4C50-AE28-A50BCE66DFB5}" presName="compNode" presStyleCnt="0"/>
      <dgm:spPr/>
    </dgm:pt>
    <dgm:pt modelId="{CA9A40A3-403B-47EA-82E6-09484FD59B18}" type="pres">
      <dgm:prSet presAssocID="{45F8B738-2629-4C50-AE28-A50BCE66DFB5}" presName="bgRect" presStyleLbl="bgShp" presStyleIdx="0" presStyleCnt="2"/>
      <dgm:spPr/>
    </dgm:pt>
    <dgm:pt modelId="{A1F5A854-9A2A-44A4-9CAE-2740D427902E}" type="pres">
      <dgm:prSet presAssocID="{45F8B738-2629-4C50-AE28-A50BCE66DFB5}"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dge Tick1 with solid fill"/>
        </a:ext>
      </dgm:extLst>
    </dgm:pt>
    <dgm:pt modelId="{C94EF496-B6E2-4C99-9575-0835FC296FBF}" type="pres">
      <dgm:prSet presAssocID="{45F8B738-2629-4C50-AE28-A50BCE66DFB5}" presName="spaceRect" presStyleCnt="0"/>
      <dgm:spPr/>
    </dgm:pt>
    <dgm:pt modelId="{1860A2BD-39D4-475A-91BD-0031033FBF97}" type="pres">
      <dgm:prSet presAssocID="{45F8B738-2629-4C50-AE28-A50BCE66DFB5}" presName="parTx" presStyleLbl="revTx" presStyleIdx="0" presStyleCnt="3">
        <dgm:presLayoutVars>
          <dgm:chMax val="0"/>
          <dgm:chPref val="0"/>
        </dgm:presLayoutVars>
      </dgm:prSet>
      <dgm:spPr/>
    </dgm:pt>
    <dgm:pt modelId="{73CB17C8-CCF5-4837-A594-76322B29F44B}" type="pres">
      <dgm:prSet presAssocID="{FA94B85A-6ECC-4A9A-AC82-49B07E4C4303}" presName="sibTrans" presStyleCnt="0"/>
      <dgm:spPr/>
    </dgm:pt>
    <dgm:pt modelId="{8F7F10AB-1F6C-470F-B5A4-7FA39540B816}" type="pres">
      <dgm:prSet presAssocID="{B48C5D82-E4D6-48A9-82F7-031AD2579E44}" presName="compNode" presStyleCnt="0"/>
      <dgm:spPr/>
    </dgm:pt>
    <dgm:pt modelId="{D28FFD74-D739-41F6-B8B3-60CBE54E3F84}" type="pres">
      <dgm:prSet presAssocID="{B48C5D82-E4D6-48A9-82F7-031AD2579E44}" presName="bgRect" presStyleLbl="bgShp" presStyleIdx="1" presStyleCnt="2"/>
      <dgm:spPr/>
    </dgm:pt>
    <dgm:pt modelId="{A213A190-816B-477C-BB5F-09B9AD50F63D}" type="pres">
      <dgm:prSet presAssocID="{B48C5D82-E4D6-48A9-82F7-031AD2579E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5A9AFC2-9CF1-4080-8211-3FF6190C6AF7}" type="pres">
      <dgm:prSet presAssocID="{B48C5D82-E4D6-48A9-82F7-031AD2579E44}" presName="spaceRect" presStyleCnt="0"/>
      <dgm:spPr/>
    </dgm:pt>
    <dgm:pt modelId="{1F968644-3E12-4953-998E-AA7527E6F457}" type="pres">
      <dgm:prSet presAssocID="{B48C5D82-E4D6-48A9-82F7-031AD2579E44}" presName="parTx" presStyleLbl="revTx" presStyleIdx="1" presStyleCnt="3">
        <dgm:presLayoutVars>
          <dgm:chMax val="0"/>
          <dgm:chPref val="0"/>
        </dgm:presLayoutVars>
      </dgm:prSet>
      <dgm:spPr/>
    </dgm:pt>
    <dgm:pt modelId="{4DD5E59D-D025-4BDF-8D0E-622131B51CF9}" type="pres">
      <dgm:prSet presAssocID="{B48C5D82-E4D6-48A9-82F7-031AD2579E44}" presName="desTx" presStyleLbl="revTx" presStyleIdx="2" presStyleCnt="3">
        <dgm:presLayoutVars/>
      </dgm:prSet>
      <dgm:spPr/>
    </dgm:pt>
  </dgm:ptLst>
  <dgm:cxnLst>
    <dgm:cxn modelId="{A088BC0D-8F6B-446A-B9AF-459E6774DC47}" srcId="{B48C5D82-E4D6-48A9-82F7-031AD2579E44}" destId="{F447C4B2-A54D-4B87-9724-F6E6EBBE8C18}" srcOrd="2" destOrd="0" parTransId="{453FDF6C-3E93-449A-890B-DDBA87BA4E35}" sibTransId="{EB09833B-C0A7-44B0-AE1A-75A95D5D4C3B}"/>
    <dgm:cxn modelId="{F144D11F-E9C6-44B8-9534-652F68387124}" type="presOf" srcId="{285ABBC5-D57F-49A1-9DC3-7D5F5040C35B}" destId="{2C20B7FF-1EF8-4FC4-88A7-57D571B3258E}" srcOrd="0" destOrd="0" presId="urn:microsoft.com/office/officeart/2018/2/layout/IconVerticalSolidList"/>
    <dgm:cxn modelId="{F91E3A26-DD6F-4809-986F-BC209D1250A1}" type="presOf" srcId="{45F8B738-2629-4C50-AE28-A50BCE66DFB5}" destId="{1860A2BD-39D4-475A-91BD-0031033FBF97}" srcOrd="0" destOrd="0" presId="urn:microsoft.com/office/officeart/2018/2/layout/IconVerticalSolidList"/>
    <dgm:cxn modelId="{E8FF8C3C-DA44-4DFA-BD84-46E60FAF07BF}" srcId="{285ABBC5-D57F-49A1-9DC3-7D5F5040C35B}" destId="{B48C5D82-E4D6-48A9-82F7-031AD2579E44}" srcOrd="1" destOrd="0" parTransId="{0FF672C1-9093-4E31-A683-C5B95B34B731}" sibTransId="{153FEB04-E764-4223-BF5B-912C86915975}"/>
    <dgm:cxn modelId="{DD6DFA5B-F692-46B3-A8A7-4D6CBEC60DCD}" srcId="{285ABBC5-D57F-49A1-9DC3-7D5F5040C35B}" destId="{45F8B738-2629-4C50-AE28-A50BCE66DFB5}" srcOrd="0" destOrd="0" parTransId="{75C3033B-D92A-4308-8CA9-AE1B4A812D93}" sibTransId="{FA94B85A-6ECC-4A9A-AC82-49B07E4C4303}"/>
    <dgm:cxn modelId="{B0F03B67-F3B8-426A-9B08-0E7BFD797A14}" type="presOf" srcId="{B492A500-6B20-4FE9-A38E-B3883B61A695}" destId="{4DD5E59D-D025-4BDF-8D0E-622131B51CF9}" srcOrd="0" destOrd="1" presId="urn:microsoft.com/office/officeart/2018/2/layout/IconVerticalSolidList"/>
    <dgm:cxn modelId="{4AE28A4B-E9D0-4A49-BE2F-A52015261E08}" srcId="{B48C5D82-E4D6-48A9-82F7-031AD2579E44}" destId="{B492A500-6B20-4FE9-A38E-B3883B61A695}" srcOrd="1" destOrd="0" parTransId="{11703334-6A53-4314-8DFD-1B162F329551}" sibTransId="{FAC80F60-7FC5-45DA-834A-95CAC6E103F0}"/>
    <dgm:cxn modelId="{C1D88588-7E0D-4497-ADEA-EC5B7923E519}" type="presOf" srcId="{B48C5D82-E4D6-48A9-82F7-031AD2579E44}" destId="{1F968644-3E12-4953-998E-AA7527E6F457}" srcOrd="0" destOrd="0" presId="urn:microsoft.com/office/officeart/2018/2/layout/IconVerticalSolidList"/>
    <dgm:cxn modelId="{040A0CDA-D810-4832-8419-45C16DC83F83}" type="presOf" srcId="{63C5040B-3DE2-4056-8184-FED5FE9A6555}" destId="{4DD5E59D-D025-4BDF-8D0E-622131B51CF9}" srcOrd="0" destOrd="0" presId="urn:microsoft.com/office/officeart/2018/2/layout/IconVerticalSolidList"/>
    <dgm:cxn modelId="{AAF128E1-7460-4C9F-AB12-4E4E49D0ED22}" type="presOf" srcId="{F447C4B2-A54D-4B87-9724-F6E6EBBE8C18}" destId="{4DD5E59D-D025-4BDF-8D0E-622131B51CF9}" srcOrd="0" destOrd="2" presId="urn:microsoft.com/office/officeart/2018/2/layout/IconVerticalSolidList"/>
    <dgm:cxn modelId="{39430EFB-ADB4-45E2-9993-B8AB47802E9C}" srcId="{B48C5D82-E4D6-48A9-82F7-031AD2579E44}" destId="{63C5040B-3DE2-4056-8184-FED5FE9A6555}" srcOrd="0" destOrd="0" parTransId="{787F0FB0-9C5D-48D9-8309-40378D8A3CC3}" sibTransId="{1A9DD900-DF26-4256-B639-8197FFCF5C98}"/>
    <dgm:cxn modelId="{76DE50E1-3D49-43DD-9BB0-9F71C6D02899}" type="presParOf" srcId="{2C20B7FF-1EF8-4FC4-88A7-57D571B3258E}" destId="{16D60C90-4EDA-4B32-98BB-72637DB27C1B}" srcOrd="0" destOrd="0" presId="urn:microsoft.com/office/officeart/2018/2/layout/IconVerticalSolidList"/>
    <dgm:cxn modelId="{86FAB76B-4E82-4166-8DFA-EE0030BD750E}" type="presParOf" srcId="{16D60C90-4EDA-4B32-98BB-72637DB27C1B}" destId="{CA9A40A3-403B-47EA-82E6-09484FD59B18}" srcOrd="0" destOrd="0" presId="urn:microsoft.com/office/officeart/2018/2/layout/IconVerticalSolidList"/>
    <dgm:cxn modelId="{8E2E1DC5-8A04-4B23-903C-D527852ABCCB}" type="presParOf" srcId="{16D60C90-4EDA-4B32-98BB-72637DB27C1B}" destId="{A1F5A854-9A2A-44A4-9CAE-2740D427902E}" srcOrd="1" destOrd="0" presId="urn:microsoft.com/office/officeart/2018/2/layout/IconVerticalSolidList"/>
    <dgm:cxn modelId="{977C02B7-C748-4FA2-9696-34F0706961EF}" type="presParOf" srcId="{16D60C90-4EDA-4B32-98BB-72637DB27C1B}" destId="{C94EF496-B6E2-4C99-9575-0835FC296FBF}" srcOrd="2" destOrd="0" presId="urn:microsoft.com/office/officeart/2018/2/layout/IconVerticalSolidList"/>
    <dgm:cxn modelId="{88CB23C1-8755-4E37-8F9B-C7B86F6DA102}" type="presParOf" srcId="{16D60C90-4EDA-4B32-98BB-72637DB27C1B}" destId="{1860A2BD-39D4-475A-91BD-0031033FBF97}" srcOrd="3" destOrd="0" presId="urn:microsoft.com/office/officeart/2018/2/layout/IconVerticalSolidList"/>
    <dgm:cxn modelId="{287AA1F7-EC73-4195-B8D2-6EA5F98F339C}" type="presParOf" srcId="{2C20B7FF-1EF8-4FC4-88A7-57D571B3258E}" destId="{73CB17C8-CCF5-4837-A594-76322B29F44B}" srcOrd="1" destOrd="0" presId="urn:microsoft.com/office/officeart/2018/2/layout/IconVerticalSolidList"/>
    <dgm:cxn modelId="{72B03DC7-2BDF-4631-8F37-581D79390672}" type="presParOf" srcId="{2C20B7FF-1EF8-4FC4-88A7-57D571B3258E}" destId="{8F7F10AB-1F6C-470F-B5A4-7FA39540B816}" srcOrd="2" destOrd="0" presId="urn:microsoft.com/office/officeart/2018/2/layout/IconVerticalSolidList"/>
    <dgm:cxn modelId="{E9B8962A-9961-4E75-A191-A38055D1791C}" type="presParOf" srcId="{8F7F10AB-1F6C-470F-B5A4-7FA39540B816}" destId="{D28FFD74-D739-41F6-B8B3-60CBE54E3F84}" srcOrd="0" destOrd="0" presId="urn:microsoft.com/office/officeart/2018/2/layout/IconVerticalSolidList"/>
    <dgm:cxn modelId="{FD3FEE03-B059-4098-9FBA-C544C9D5D639}" type="presParOf" srcId="{8F7F10AB-1F6C-470F-B5A4-7FA39540B816}" destId="{A213A190-816B-477C-BB5F-09B9AD50F63D}" srcOrd="1" destOrd="0" presId="urn:microsoft.com/office/officeart/2018/2/layout/IconVerticalSolidList"/>
    <dgm:cxn modelId="{C86A54ED-AF0A-46C5-892C-907D9B641E9E}" type="presParOf" srcId="{8F7F10AB-1F6C-470F-B5A4-7FA39540B816}" destId="{35A9AFC2-9CF1-4080-8211-3FF6190C6AF7}" srcOrd="2" destOrd="0" presId="urn:microsoft.com/office/officeart/2018/2/layout/IconVerticalSolidList"/>
    <dgm:cxn modelId="{6EFD2124-5131-49C3-8E0F-54F04FA64CE7}" type="presParOf" srcId="{8F7F10AB-1F6C-470F-B5A4-7FA39540B816}" destId="{1F968644-3E12-4953-998E-AA7527E6F457}" srcOrd="3" destOrd="0" presId="urn:microsoft.com/office/officeart/2018/2/layout/IconVerticalSolidList"/>
    <dgm:cxn modelId="{3963A85A-09F6-476D-AFD7-88E194444418}" type="presParOf" srcId="{8F7F10AB-1F6C-470F-B5A4-7FA39540B816}" destId="{4DD5E59D-D025-4BDF-8D0E-622131B51CF9}" srcOrd="4"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85ABBC5-D57F-49A1-9DC3-7D5F5040C35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F8B738-2629-4C50-AE28-A50BCE66DFB5}">
      <dgm:prSet phldr="0"/>
      <dgm:spPr/>
      <dgm:t>
        <a:bodyPr/>
        <a:lstStyle/>
        <a:p>
          <a:pPr>
            <a:lnSpc>
              <a:spcPct val="100000"/>
            </a:lnSpc>
          </a:pPr>
          <a:r>
            <a:rPr lang="en-US" dirty="0">
              <a:latin typeface="Sabon Next LT"/>
            </a:rPr>
            <a:t>Improving the AQ-10</a:t>
          </a:r>
          <a:endParaRPr lang="en-US" dirty="0"/>
        </a:p>
      </dgm:t>
    </dgm:pt>
    <dgm:pt modelId="{75C3033B-D92A-4308-8CA9-AE1B4A812D93}" type="parTrans" cxnId="{DD6DFA5B-F692-46B3-A8A7-4D6CBEC60DCD}">
      <dgm:prSet/>
      <dgm:spPr/>
      <dgm:t>
        <a:bodyPr/>
        <a:lstStyle/>
        <a:p>
          <a:endParaRPr lang="en-US"/>
        </a:p>
      </dgm:t>
    </dgm:pt>
    <dgm:pt modelId="{FA94B85A-6ECC-4A9A-AC82-49B07E4C4303}" type="sibTrans" cxnId="{DD6DFA5B-F692-46B3-A8A7-4D6CBEC60DCD}">
      <dgm:prSet/>
      <dgm:spPr/>
      <dgm:t>
        <a:bodyPr/>
        <a:lstStyle/>
        <a:p>
          <a:endParaRPr lang="en-US"/>
        </a:p>
      </dgm:t>
    </dgm:pt>
    <dgm:pt modelId="{B48C5D82-E4D6-48A9-82F7-031AD2579E44}">
      <dgm:prSet phldr="0"/>
      <dgm:spPr/>
      <dgm:t>
        <a:bodyPr/>
        <a:lstStyle/>
        <a:p>
          <a:pPr rtl="0">
            <a:lnSpc>
              <a:spcPct val="100000"/>
            </a:lnSpc>
          </a:pPr>
          <a:r>
            <a:rPr lang="en-US" dirty="0">
              <a:latin typeface="Sabon Next LT"/>
            </a:rPr>
            <a:t> Applying the model to other surveys</a:t>
          </a:r>
          <a:endParaRPr lang="en-US" dirty="0"/>
        </a:p>
      </dgm:t>
    </dgm:pt>
    <dgm:pt modelId="{0FF672C1-9093-4E31-A683-C5B95B34B731}" type="parTrans" cxnId="{E8FF8C3C-DA44-4DFA-BD84-46E60FAF07BF}">
      <dgm:prSet/>
      <dgm:spPr/>
      <dgm:t>
        <a:bodyPr/>
        <a:lstStyle/>
        <a:p>
          <a:endParaRPr lang="en-US"/>
        </a:p>
      </dgm:t>
    </dgm:pt>
    <dgm:pt modelId="{153FEB04-E764-4223-BF5B-912C86915975}" type="sibTrans" cxnId="{E8FF8C3C-DA44-4DFA-BD84-46E60FAF07BF}">
      <dgm:prSet/>
      <dgm:spPr/>
      <dgm:t>
        <a:bodyPr/>
        <a:lstStyle/>
        <a:p>
          <a:endParaRPr lang="en-US"/>
        </a:p>
      </dgm:t>
    </dgm:pt>
    <dgm:pt modelId="{2C20B7FF-1EF8-4FC4-88A7-57D571B3258E}" type="pres">
      <dgm:prSet presAssocID="{285ABBC5-D57F-49A1-9DC3-7D5F5040C35B}" presName="root" presStyleCnt="0">
        <dgm:presLayoutVars>
          <dgm:dir/>
          <dgm:resizeHandles val="exact"/>
        </dgm:presLayoutVars>
      </dgm:prSet>
      <dgm:spPr/>
    </dgm:pt>
    <dgm:pt modelId="{16D60C90-4EDA-4B32-98BB-72637DB27C1B}" type="pres">
      <dgm:prSet presAssocID="{45F8B738-2629-4C50-AE28-A50BCE66DFB5}" presName="compNode" presStyleCnt="0"/>
      <dgm:spPr/>
    </dgm:pt>
    <dgm:pt modelId="{CA9A40A3-403B-47EA-82E6-09484FD59B18}" type="pres">
      <dgm:prSet presAssocID="{45F8B738-2629-4C50-AE28-A50BCE66DFB5}" presName="bgRect" presStyleLbl="bgShp" presStyleIdx="0" presStyleCnt="2"/>
      <dgm:spPr/>
    </dgm:pt>
    <dgm:pt modelId="{A1F5A854-9A2A-44A4-9CAE-2740D427902E}" type="pres">
      <dgm:prSet presAssocID="{45F8B738-2629-4C50-AE28-A50BCE66DFB5}"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with solid fill"/>
        </a:ext>
      </dgm:extLst>
    </dgm:pt>
    <dgm:pt modelId="{C94EF496-B6E2-4C99-9575-0835FC296FBF}" type="pres">
      <dgm:prSet presAssocID="{45F8B738-2629-4C50-AE28-A50BCE66DFB5}" presName="spaceRect" presStyleCnt="0"/>
      <dgm:spPr/>
    </dgm:pt>
    <dgm:pt modelId="{1860A2BD-39D4-475A-91BD-0031033FBF97}" type="pres">
      <dgm:prSet presAssocID="{45F8B738-2629-4C50-AE28-A50BCE66DFB5}" presName="parTx" presStyleLbl="revTx" presStyleIdx="0" presStyleCnt="2">
        <dgm:presLayoutVars>
          <dgm:chMax val="0"/>
          <dgm:chPref val="0"/>
        </dgm:presLayoutVars>
      </dgm:prSet>
      <dgm:spPr/>
    </dgm:pt>
    <dgm:pt modelId="{73CB17C8-CCF5-4837-A594-76322B29F44B}" type="pres">
      <dgm:prSet presAssocID="{FA94B85A-6ECC-4A9A-AC82-49B07E4C4303}" presName="sibTrans" presStyleCnt="0"/>
      <dgm:spPr/>
    </dgm:pt>
    <dgm:pt modelId="{8F7F10AB-1F6C-470F-B5A4-7FA39540B816}" type="pres">
      <dgm:prSet presAssocID="{B48C5D82-E4D6-48A9-82F7-031AD2579E44}" presName="compNode" presStyleCnt="0"/>
      <dgm:spPr/>
    </dgm:pt>
    <dgm:pt modelId="{D28FFD74-D739-41F6-B8B3-60CBE54E3F84}" type="pres">
      <dgm:prSet presAssocID="{B48C5D82-E4D6-48A9-82F7-031AD2579E44}" presName="bgRect" presStyleLbl="bgShp" presStyleIdx="1" presStyleCnt="2"/>
      <dgm:spPr/>
    </dgm:pt>
    <dgm:pt modelId="{A213A190-816B-477C-BB5F-09B9AD50F63D}" type="pres">
      <dgm:prSet presAssocID="{B48C5D82-E4D6-48A9-82F7-031AD2579E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5A9AFC2-9CF1-4080-8211-3FF6190C6AF7}" type="pres">
      <dgm:prSet presAssocID="{B48C5D82-E4D6-48A9-82F7-031AD2579E44}" presName="spaceRect" presStyleCnt="0"/>
      <dgm:spPr/>
    </dgm:pt>
    <dgm:pt modelId="{1F968644-3E12-4953-998E-AA7527E6F457}" type="pres">
      <dgm:prSet presAssocID="{B48C5D82-E4D6-48A9-82F7-031AD2579E44}" presName="parTx" presStyleLbl="revTx" presStyleIdx="1" presStyleCnt="2">
        <dgm:presLayoutVars>
          <dgm:chMax val="0"/>
          <dgm:chPref val="0"/>
        </dgm:presLayoutVars>
      </dgm:prSet>
      <dgm:spPr/>
    </dgm:pt>
  </dgm:ptLst>
  <dgm:cxnLst>
    <dgm:cxn modelId="{F144D11F-E9C6-44B8-9534-652F68387124}" type="presOf" srcId="{285ABBC5-D57F-49A1-9DC3-7D5F5040C35B}" destId="{2C20B7FF-1EF8-4FC4-88A7-57D571B3258E}" srcOrd="0" destOrd="0" presId="urn:microsoft.com/office/officeart/2018/2/layout/IconVerticalSolidList"/>
    <dgm:cxn modelId="{E8FF8C3C-DA44-4DFA-BD84-46E60FAF07BF}" srcId="{285ABBC5-D57F-49A1-9DC3-7D5F5040C35B}" destId="{B48C5D82-E4D6-48A9-82F7-031AD2579E44}" srcOrd="1" destOrd="0" parTransId="{0FF672C1-9093-4E31-A683-C5B95B34B731}" sibTransId="{153FEB04-E764-4223-BF5B-912C86915975}"/>
    <dgm:cxn modelId="{DD6DFA5B-F692-46B3-A8A7-4D6CBEC60DCD}" srcId="{285ABBC5-D57F-49A1-9DC3-7D5F5040C35B}" destId="{45F8B738-2629-4C50-AE28-A50BCE66DFB5}" srcOrd="0" destOrd="0" parTransId="{75C3033B-D92A-4308-8CA9-AE1B4A812D93}" sibTransId="{FA94B85A-6ECC-4A9A-AC82-49B07E4C4303}"/>
    <dgm:cxn modelId="{AF02A746-BFF0-424F-8AF8-72D365D4C913}" type="presOf" srcId="{B48C5D82-E4D6-48A9-82F7-031AD2579E44}" destId="{1F968644-3E12-4953-998E-AA7527E6F457}" srcOrd="0" destOrd="0" presId="urn:microsoft.com/office/officeart/2018/2/layout/IconVerticalSolidList"/>
    <dgm:cxn modelId="{1837387A-9653-48C1-91D9-F97798EA7B07}" type="presOf" srcId="{45F8B738-2629-4C50-AE28-A50BCE66DFB5}" destId="{1860A2BD-39D4-475A-91BD-0031033FBF97}" srcOrd="0" destOrd="0" presId="urn:microsoft.com/office/officeart/2018/2/layout/IconVerticalSolidList"/>
    <dgm:cxn modelId="{3EC72F83-B1E0-4B01-839C-87FA2CAED643}" type="presParOf" srcId="{2C20B7FF-1EF8-4FC4-88A7-57D571B3258E}" destId="{16D60C90-4EDA-4B32-98BB-72637DB27C1B}" srcOrd="0" destOrd="0" presId="urn:microsoft.com/office/officeart/2018/2/layout/IconVerticalSolidList"/>
    <dgm:cxn modelId="{BE5828B6-959A-4E70-BAE9-E4E1B9DADD46}" type="presParOf" srcId="{16D60C90-4EDA-4B32-98BB-72637DB27C1B}" destId="{CA9A40A3-403B-47EA-82E6-09484FD59B18}" srcOrd="0" destOrd="0" presId="urn:microsoft.com/office/officeart/2018/2/layout/IconVerticalSolidList"/>
    <dgm:cxn modelId="{A434094B-6B6E-4383-976A-8C4515372992}" type="presParOf" srcId="{16D60C90-4EDA-4B32-98BB-72637DB27C1B}" destId="{A1F5A854-9A2A-44A4-9CAE-2740D427902E}" srcOrd="1" destOrd="0" presId="urn:microsoft.com/office/officeart/2018/2/layout/IconVerticalSolidList"/>
    <dgm:cxn modelId="{17632F36-825E-4FF8-B041-70A93A4E5FFB}" type="presParOf" srcId="{16D60C90-4EDA-4B32-98BB-72637DB27C1B}" destId="{C94EF496-B6E2-4C99-9575-0835FC296FBF}" srcOrd="2" destOrd="0" presId="urn:microsoft.com/office/officeart/2018/2/layout/IconVerticalSolidList"/>
    <dgm:cxn modelId="{CDAC7054-FBF0-4F9B-8A4F-FC3DED5AF061}" type="presParOf" srcId="{16D60C90-4EDA-4B32-98BB-72637DB27C1B}" destId="{1860A2BD-39D4-475A-91BD-0031033FBF97}" srcOrd="3" destOrd="0" presId="urn:microsoft.com/office/officeart/2018/2/layout/IconVerticalSolidList"/>
    <dgm:cxn modelId="{C4741370-6B65-457D-AE00-9F8343041ECA}" type="presParOf" srcId="{2C20B7FF-1EF8-4FC4-88A7-57D571B3258E}" destId="{73CB17C8-CCF5-4837-A594-76322B29F44B}" srcOrd="1" destOrd="0" presId="urn:microsoft.com/office/officeart/2018/2/layout/IconVerticalSolidList"/>
    <dgm:cxn modelId="{636C1066-CCE0-403F-8144-2DA8959FCC73}" type="presParOf" srcId="{2C20B7FF-1EF8-4FC4-88A7-57D571B3258E}" destId="{8F7F10AB-1F6C-470F-B5A4-7FA39540B816}" srcOrd="2" destOrd="0" presId="urn:microsoft.com/office/officeart/2018/2/layout/IconVerticalSolidList"/>
    <dgm:cxn modelId="{E56200AE-CE77-4C9C-A4C0-F220F9D39707}" type="presParOf" srcId="{8F7F10AB-1F6C-470F-B5A4-7FA39540B816}" destId="{D28FFD74-D739-41F6-B8B3-60CBE54E3F84}" srcOrd="0" destOrd="0" presId="urn:microsoft.com/office/officeart/2018/2/layout/IconVerticalSolidList"/>
    <dgm:cxn modelId="{93472D77-27D8-473E-B360-AFB4D53AB4F6}" type="presParOf" srcId="{8F7F10AB-1F6C-470F-B5A4-7FA39540B816}" destId="{A213A190-816B-477C-BB5F-09B9AD50F63D}" srcOrd="1" destOrd="0" presId="urn:microsoft.com/office/officeart/2018/2/layout/IconVerticalSolidList"/>
    <dgm:cxn modelId="{88F63580-7FA6-4FD7-971F-6911B730F45E}" type="presParOf" srcId="{8F7F10AB-1F6C-470F-B5A4-7FA39540B816}" destId="{35A9AFC2-9CF1-4080-8211-3FF6190C6AF7}" srcOrd="2" destOrd="0" presId="urn:microsoft.com/office/officeart/2018/2/layout/IconVerticalSolidList"/>
    <dgm:cxn modelId="{210F08D0-93DC-4543-9DE3-70BBA8078592}" type="presParOf" srcId="{8F7F10AB-1F6C-470F-B5A4-7FA39540B816}" destId="{1F968644-3E12-4953-998E-AA7527E6F457}" srcOrd="3" destOrd="0" presId="urn:microsoft.com/office/officeart/2018/2/layout/IconVerticalSolidList"/>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111A77-3D90-40A0-AB32-DE77CAA7C071}">
      <dsp:nvSpPr>
        <dsp:cNvPr id="0" name=""/>
        <dsp:cNvSpPr/>
      </dsp:nvSpPr>
      <dsp:spPr>
        <a:xfrm>
          <a:off x="0" y="923736"/>
          <a:ext cx="3170984" cy="2013575"/>
        </a:xfrm>
        <a:prstGeom prst="roundRect">
          <a:avLst>
            <a:gd name="adj" fmla="val 10000"/>
          </a:avLst>
        </a:prstGeom>
        <a:solidFill>
          <a:schemeClr val="accent6">
            <a:shade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0B5D47-D416-4A18-B893-B0CC34C71FDE}">
      <dsp:nvSpPr>
        <dsp:cNvPr id="0" name=""/>
        <dsp:cNvSpPr/>
      </dsp:nvSpPr>
      <dsp:spPr>
        <a:xfrm>
          <a:off x="352331" y="1258451"/>
          <a:ext cx="3170984" cy="2013575"/>
        </a:xfrm>
        <a:prstGeom prst="roundRect">
          <a:avLst>
            <a:gd name="adj" fmla="val 10000"/>
          </a:avLst>
        </a:prstGeom>
        <a:solidFill>
          <a:schemeClr val="lt1">
            <a:alpha val="90000"/>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Lack of trained specialists</a:t>
          </a:r>
        </a:p>
      </dsp:txBody>
      <dsp:txXfrm>
        <a:off x="411307" y="1317427"/>
        <a:ext cx="3053032" cy="1895623"/>
      </dsp:txXfrm>
    </dsp:sp>
    <dsp:sp modelId="{5B44DF9D-4F08-4EFA-B997-E90B0A27EF5A}">
      <dsp:nvSpPr>
        <dsp:cNvPr id="0" name=""/>
        <dsp:cNvSpPr/>
      </dsp:nvSpPr>
      <dsp:spPr>
        <a:xfrm>
          <a:off x="3875647" y="923736"/>
          <a:ext cx="3170984" cy="2013575"/>
        </a:xfrm>
        <a:prstGeom prst="roundRect">
          <a:avLst>
            <a:gd name="adj" fmla="val 10000"/>
          </a:avLst>
        </a:prstGeom>
        <a:solidFill>
          <a:schemeClr val="accent6">
            <a:shade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4B1C5E-B010-4710-AEE6-76ADF1EC99F8}">
      <dsp:nvSpPr>
        <dsp:cNvPr id="0" name=""/>
        <dsp:cNvSpPr/>
      </dsp:nvSpPr>
      <dsp:spPr>
        <a:xfrm>
          <a:off x="4227979" y="1258451"/>
          <a:ext cx="3170984" cy="2013575"/>
        </a:xfrm>
        <a:prstGeom prst="roundRect">
          <a:avLst>
            <a:gd name="adj" fmla="val 10000"/>
          </a:avLst>
        </a:prstGeom>
        <a:solidFill>
          <a:schemeClr val="lt1">
            <a:alpha val="90000"/>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Financial burden, as diagnosis is not covered by insurance</a:t>
          </a:r>
        </a:p>
      </dsp:txBody>
      <dsp:txXfrm>
        <a:off x="4286955" y="1317427"/>
        <a:ext cx="3053032" cy="1895623"/>
      </dsp:txXfrm>
    </dsp:sp>
    <dsp:sp modelId="{7A5CF21A-D8B3-4907-BE05-C49D3F68F7E7}">
      <dsp:nvSpPr>
        <dsp:cNvPr id="0" name=""/>
        <dsp:cNvSpPr/>
      </dsp:nvSpPr>
      <dsp:spPr>
        <a:xfrm>
          <a:off x="7751295" y="923736"/>
          <a:ext cx="3170984" cy="2013575"/>
        </a:xfrm>
        <a:prstGeom prst="roundRect">
          <a:avLst>
            <a:gd name="adj" fmla="val 10000"/>
          </a:avLst>
        </a:prstGeom>
        <a:solidFill>
          <a:schemeClr val="accent6">
            <a:shade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5B02CE-2EB8-4281-859D-1C1456599E75}">
      <dsp:nvSpPr>
        <dsp:cNvPr id="0" name=""/>
        <dsp:cNvSpPr/>
      </dsp:nvSpPr>
      <dsp:spPr>
        <a:xfrm>
          <a:off x="8103627" y="1258451"/>
          <a:ext cx="3170984" cy="2013575"/>
        </a:xfrm>
        <a:prstGeom prst="roundRect">
          <a:avLst>
            <a:gd name="adj" fmla="val 10000"/>
          </a:avLst>
        </a:prstGeom>
        <a:solidFill>
          <a:schemeClr val="lt1">
            <a:alpha val="90000"/>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They may not have the knowledge or resources to realize they should be tested</a:t>
          </a:r>
        </a:p>
      </dsp:txBody>
      <dsp:txXfrm>
        <a:off x="8162603" y="1317427"/>
        <a:ext cx="3053032" cy="18956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A40A3-403B-47EA-82E6-09484FD59B18}">
      <dsp:nvSpPr>
        <dsp:cNvPr id="0" name=""/>
        <dsp:cNvSpPr/>
      </dsp:nvSpPr>
      <dsp:spPr>
        <a:xfrm>
          <a:off x="0" y="949585"/>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F5A854-9A2A-44A4-9CAE-2740D427902E}">
      <dsp:nvSpPr>
        <dsp:cNvPr id="0" name=""/>
        <dsp:cNvSpPr/>
      </dsp:nvSpPr>
      <dsp:spPr>
        <a:xfrm>
          <a:off x="530307" y="1344029"/>
          <a:ext cx="964194" cy="96419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60A2BD-39D4-475A-91BD-0031033FBF97}">
      <dsp:nvSpPr>
        <dsp:cNvPr id="0" name=""/>
        <dsp:cNvSpPr/>
      </dsp:nvSpPr>
      <dsp:spPr>
        <a:xfrm>
          <a:off x="2024809" y="949585"/>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SVM classifier</a:t>
          </a:r>
        </a:p>
      </dsp:txBody>
      <dsp:txXfrm>
        <a:off x="2024809" y="949585"/>
        <a:ext cx="4978967" cy="1753081"/>
      </dsp:txXfrm>
    </dsp:sp>
    <dsp:sp modelId="{D28FFD74-D739-41F6-B8B3-60CBE54E3F84}">
      <dsp:nvSpPr>
        <dsp:cNvPr id="0" name=""/>
        <dsp:cNvSpPr/>
      </dsp:nvSpPr>
      <dsp:spPr>
        <a:xfrm>
          <a:off x="0" y="3140937"/>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13A190-816B-477C-BB5F-09B9AD50F63D}">
      <dsp:nvSpPr>
        <dsp:cNvPr id="0" name=""/>
        <dsp:cNvSpPr/>
      </dsp:nvSpPr>
      <dsp:spPr>
        <a:xfrm>
          <a:off x="530307" y="3535381"/>
          <a:ext cx="964194" cy="964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968644-3E12-4953-998E-AA7527E6F457}">
      <dsp:nvSpPr>
        <dsp:cNvPr id="0" name=""/>
        <dsp:cNvSpPr/>
      </dsp:nvSpPr>
      <dsp:spPr>
        <a:xfrm>
          <a:off x="2024809" y="3140937"/>
          <a:ext cx="3151699"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Hyperparameter Tuning</a:t>
          </a:r>
        </a:p>
      </dsp:txBody>
      <dsp:txXfrm>
        <a:off x="2024809" y="3140937"/>
        <a:ext cx="3151699" cy="1753081"/>
      </dsp:txXfrm>
    </dsp:sp>
    <dsp:sp modelId="{4DD5E59D-D025-4BDF-8D0E-622131B51CF9}">
      <dsp:nvSpPr>
        <dsp:cNvPr id="0" name=""/>
        <dsp:cNvSpPr/>
      </dsp:nvSpPr>
      <dsp:spPr>
        <a:xfrm>
          <a:off x="5176508" y="3140937"/>
          <a:ext cx="1827268"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800100">
            <a:lnSpc>
              <a:spcPct val="90000"/>
            </a:lnSpc>
            <a:spcBef>
              <a:spcPct val="0"/>
            </a:spcBef>
            <a:spcAft>
              <a:spcPct val="35000"/>
            </a:spcAft>
            <a:buNone/>
          </a:pPr>
          <a:r>
            <a:rPr lang="en-US" sz="1800" kern="1200"/>
            <a:t>C=10</a:t>
          </a:r>
        </a:p>
        <a:p>
          <a:pPr marL="0" lvl="0" indent="0" algn="l" defTabSz="800100">
            <a:lnSpc>
              <a:spcPct val="90000"/>
            </a:lnSpc>
            <a:spcBef>
              <a:spcPct val="0"/>
            </a:spcBef>
            <a:spcAft>
              <a:spcPct val="35000"/>
            </a:spcAft>
            <a:buNone/>
          </a:pPr>
          <a:r>
            <a:rPr lang="en-US" sz="1800" kern="1200"/>
            <a:t>Gamma = 0.1</a:t>
          </a:r>
        </a:p>
        <a:p>
          <a:pPr marL="0" lvl="0" indent="0" algn="l" defTabSz="800100">
            <a:lnSpc>
              <a:spcPct val="90000"/>
            </a:lnSpc>
            <a:spcBef>
              <a:spcPct val="0"/>
            </a:spcBef>
            <a:spcAft>
              <a:spcPct val="35000"/>
            </a:spcAft>
            <a:buNone/>
          </a:pPr>
          <a:r>
            <a:rPr lang="en-US" sz="1800" kern="1200"/>
            <a:t>Kernel = RBF</a:t>
          </a:r>
        </a:p>
      </dsp:txBody>
      <dsp:txXfrm>
        <a:off x="5176508" y="3140937"/>
        <a:ext cx="1827268" cy="175308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A40A3-403B-47EA-82E6-09484FD59B18}">
      <dsp:nvSpPr>
        <dsp:cNvPr id="0" name=""/>
        <dsp:cNvSpPr/>
      </dsp:nvSpPr>
      <dsp:spPr>
        <a:xfrm>
          <a:off x="0" y="949585"/>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F5A854-9A2A-44A4-9CAE-2740D427902E}">
      <dsp:nvSpPr>
        <dsp:cNvPr id="0" name=""/>
        <dsp:cNvSpPr/>
      </dsp:nvSpPr>
      <dsp:spPr>
        <a:xfrm>
          <a:off x="530307" y="1344029"/>
          <a:ext cx="964194" cy="96419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60A2BD-39D4-475A-91BD-0031033FBF97}">
      <dsp:nvSpPr>
        <dsp:cNvPr id="0" name=""/>
        <dsp:cNvSpPr/>
      </dsp:nvSpPr>
      <dsp:spPr>
        <a:xfrm>
          <a:off x="2024809" y="949585"/>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SVM classifier</a:t>
          </a:r>
        </a:p>
      </dsp:txBody>
      <dsp:txXfrm>
        <a:off x="2024809" y="949585"/>
        <a:ext cx="4978967" cy="1753081"/>
      </dsp:txXfrm>
    </dsp:sp>
    <dsp:sp modelId="{D28FFD74-D739-41F6-B8B3-60CBE54E3F84}">
      <dsp:nvSpPr>
        <dsp:cNvPr id="0" name=""/>
        <dsp:cNvSpPr/>
      </dsp:nvSpPr>
      <dsp:spPr>
        <a:xfrm>
          <a:off x="0" y="3140937"/>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13A190-816B-477C-BB5F-09B9AD50F63D}">
      <dsp:nvSpPr>
        <dsp:cNvPr id="0" name=""/>
        <dsp:cNvSpPr/>
      </dsp:nvSpPr>
      <dsp:spPr>
        <a:xfrm>
          <a:off x="530307" y="3535381"/>
          <a:ext cx="964194" cy="964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968644-3E12-4953-998E-AA7527E6F457}">
      <dsp:nvSpPr>
        <dsp:cNvPr id="0" name=""/>
        <dsp:cNvSpPr/>
      </dsp:nvSpPr>
      <dsp:spPr>
        <a:xfrm>
          <a:off x="2024809" y="3140937"/>
          <a:ext cx="3151699"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Hyperparameter Tuning</a:t>
          </a:r>
        </a:p>
      </dsp:txBody>
      <dsp:txXfrm>
        <a:off x="2024809" y="3140937"/>
        <a:ext cx="3151699" cy="1753081"/>
      </dsp:txXfrm>
    </dsp:sp>
    <dsp:sp modelId="{4DD5E59D-D025-4BDF-8D0E-622131B51CF9}">
      <dsp:nvSpPr>
        <dsp:cNvPr id="0" name=""/>
        <dsp:cNvSpPr/>
      </dsp:nvSpPr>
      <dsp:spPr>
        <a:xfrm>
          <a:off x="5176508" y="3140937"/>
          <a:ext cx="1827268"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800100">
            <a:lnSpc>
              <a:spcPct val="90000"/>
            </a:lnSpc>
            <a:spcBef>
              <a:spcPct val="0"/>
            </a:spcBef>
            <a:spcAft>
              <a:spcPct val="35000"/>
            </a:spcAft>
            <a:buNone/>
          </a:pPr>
          <a:r>
            <a:rPr lang="en-US" sz="1800" kern="1200"/>
            <a:t>C=10</a:t>
          </a:r>
        </a:p>
        <a:p>
          <a:pPr marL="0" lvl="0" indent="0" algn="l" defTabSz="800100">
            <a:lnSpc>
              <a:spcPct val="90000"/>
            </a:lnSpc>
            <a:spcBef>
              <a:spcPct val="0"/>
            </a:spcBef>
            <a:spcAft>
              <a:spcPct val="35000"/>
            </a:spcAft>
            <a:buNone/>
          </a:pPr>
          <a:r>
            <a:rPr lang="en-US" sz="1800" kern="1200"/>
            <a:t>Gamma = 0.1</a:t>
          </a:r>
        </a:p>
        <a:p>
          <a:pPr marL="0" lvl="0" indent="0" algn="l" defTabSz="800100">
            <a:lnSpc>
              <a:spcPct val="90000"/>
            </a:lnSpc>
            <a:spcBef>
              <a:spcPct val="0"/>
            </a:spcBef>
            <a:spcAft>
              <a:spcPct val="35000"/>
            </a:spcAft>
            <a:buNone/>
          </a:pPr>
          <a:r>
            <a:rPr lang="en-US" sz="1800" kern="1200"/>
            <a:t>Kernel = RBF</a:t>
          </a:r>
        </a:p>
      </dsp:txBody>
      <dsp:txXfrm>
        <a:off x="5176508" y="3140937"/>
        <a:ext cx="1827268" cy="175308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37B624-05B1-440A-ADF4-97E92ED5278C}">
      <dsp:nvSpPr>
        <dsp:cNvPr id="0" name=""/>
        <dsp:cNvSpPr/>
      </dsp:nvSpPr>
      <dsp:spPr>
        <a:xfrm>
          <a:off x="0" y="837243"/>
          <a:ext cx="10515600" cy="807975"/>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395732" rIns="81612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With 5 folds, accuracy averages to </a:t>
          </a:r>
          <a:r>
            <a:rPr lang="en-US" sz="1900" b="1" kern="1200"/>
            <a:t>99.4%</a:t>
          </a:r>
          <a:endParaRPr lang="en-US" sz="1900" kern="1200"/>
        </a:p>
      </dsp:txBody>
      <dsp:txXfrm>
        <a:off x="0" y="837243"/>
        <a:ext cx="10515600" cy="807975"/>
      </dsp:txXfrm>
    </dsp:sp>
    <dsp:sp modelId="{8304B5A8-DF1F-416B-9CFF-7BFF0E078F95}">
      <dsp:nvSpPr>
        <dsp:cNvPr id="0" name=""/>
        <dsp:cNvSpPr/>
      </dsp:nvSpPr>
      <dsp:spPr>
        <a:xfrm>
          <a:off x="525780" y="556803"/>
          <a:ext cx="7360920" cy="5608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844550">
            <a:lnSpc>
              <a:spcPct val="90000"/>
            </a:lnSpc>
            <a:spcBef>
              <a:spcPct val="0"/>
            </a:spcBef>
            <a:spcAft>
              <a:spcPct val="35000"/>
            </a:spcAft>
            <a:buNone/>
          </a:pPr>
          <a:r>
            <a:rPr lang="en-US" sz="1900" kern="1200"/>
            <a:t>We used cross-fold validation to measure accuracy</a:t>
          </a:r>
        </a:p>
      </dsp:txBody>
      <dsp:txXfrm>
        <a:off x="553160" y="584183"/>
        <a:ext cx="7306160" cy="506120"/>
      </dsp:txXfrm>
    </dsp:sp>
    <dsp:sp modelId="{3B13AB5C-A972-4432-9FE3-E79ED0619C5B}">
      <dsp:nvSpPr>
        <dsp:cNvPr id="0" name=""/>
        <dsp:cNvSpPr/>
      </dsp:nvSpPr>
      <dsp:spPr>
        <a:xfrm>
          <a:off x="0" y="2028259"/>
          <a:ext cx="10515600" cy="1077300"/>
        </a:xfrm>
        <a:prstGeom prst="rect">
          <a:avLst/>
        </a:prstGeom>
        <a:solidFill>
          <a:schemeClr val="lt1">
            <a:alpha val="90000"/>
            <a:hueOff val="0"/>
            <a:satOff val="0"/>
            <a:lumOff val="0"/>
            <a:alphaOff val="0"/>
          </a:schemeClr>
        </a:solidFill>
        <a:ln w="12700" cap="flat" cmpd="sng" algn="ctr">
          <a:solidFill>
            <a:schemeClr val="accent5">
              <a:hueOff val="-1515993"/>
              <a:satOff val="803"/>
              <a:lumOff val="-1274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395732" rIns="81612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Null model which chooses not-autistic for every instance has an accuracy of approximately 70%.</a:t>
          </a:r>
        </a:p>
      </dsp:txBody>
      <dsp:txXfrm>
        <a:off x="0" y="2028259"/>
        <a:ext cx="10515600" cy="1077300"/>
      </dsp:txXfrm>
    </dsp:sp>
    <dsp:sp modelId="{E872913B-8387-4601-89F0-45B2FD979A1C}">
      <dsp:nvSpPr>
        <dsp:cNvPr id="0" name=""/>
        <dsp:cNvSpPr/>
      </dsp:nvSpPr>
      <dsp:spPr>
        <a:xfrm>
          <a:off x="525780" y="1747819"/>
          <a:ext cx="7360920" cy="560880"/>
        </a:xfrm>
        <a:prstGeom prst="roundRect">
          <a:avLst/>
        </a:prstGeom>
        <a:solidFill>
          <a:schemeClr val="accent5">
            <a:hueOff val="-1515993"/>
            <a:satOff val="803"/>
            <a:lumOff val="-1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844550">
            <a:lnSpc>
              <a:spcPct val="90000"/>
            </a:lnSpc>
            <a:spcBef>
              <a:spcPct val="0"/>
            </a:spcBef>
            <a:spcAft>
              <a:spcPct val="35000"/>
            </a:spcAft>
            <a:buNone/>
          </a:pPr>
          <a:r>
            <a:rPr lang="en-US" sz="1900" kern="1200"/>
            <a:t>This is very high, especially when compared to the null model</a:t>
          </a:r>
        </a:p>
      </dsp:txBody>
      <dsp:txXfrm>
        <a:off x="553160" y="1775199"/>
        <a:ext cx="7306160" cy="50612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24B628-2D4B-4F4C-A774-14F6F9D4CF4F}">
      <dsp:nvSpPr>
        <dsp:cNvPr id="0" name=""/>
        <dsp:cNvSpPr/>
      </dsp:nvSpPr>
      <dsp:spPr>
        <a:xfrm>
          <a:off x="0" y="17231"/>
          <a:ext cx="10515600" cy="11536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Adults (age 16+) with suspected autism who do not have a learning disability</a:t>
          </a:r>
        </a:p>
      </dsp:txBody>
      <dsp:txXfrm>
        <a:off x="56315" y="73546"/>
        <a:ext cx="10402970" cy="1040990"/>
      </dsp:txXfrm>
    </dsp:sp>
    <dsp:sp modelId="{EC6DA2C8-AE6F-4751-AC14-6F66B84303DA}">
      <dsp:nvSpPr>
        <dsp:cNvPr id="0" name=""/>
        <dsp:cNvSpPr/>
      </dsp:nvSpPr>
      <dsp:spPr>
        <a:xfrm>
          <a:off x="0" y="1254371"/>
          <a:ext cx="10515600" cy="1153620"/>
        </a:xfrm>
        <a:prstGeom prst="roundRect">
          <a:avLst/>
        </a:prstGeom>
        <a:solidFill>
          <a:schemeClr val="accent5">
            <a:hueOff val="-757997"/>
            <a:satOff val="401"/>
            <a:lumOff val="-637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Correct labeling of target feature</a:t>
          </a:r>
        </a:p>
      </dsp:txBody>
      <dsp:txXfrm>
        <a:off x="56315" y="1310686"/>
        <a:ext cx="10402970" cy="1040990"/>
      </dsp:txXfrm>
    </dsp:sp>
    <dsp:sp modelId="{ACF8DB4C-66E9-4F77-BC5A-2064A50397BB}">
      <dsp:nvSpPr>
        <dsp:cNvPr id="0" name=""/>
        <dsp:cNvSpPr/>
      </dsp:nvSpPr>
      <dsp:spPr>
        <a:xfrm>
          <a:off x="0" y="2491511"/>
          <a:ext cx="10515600" cy="1153620"/>
        </a:xfrm>
        <a:prstGeom prst="roundRect">
          <a:avLst/>
        </a:prstGeom>
        <a:solidFill>
          <a:schemeClr val="accent5">
            <a:hueOff val="-1515993"/>
            <a:satOff val="803"/>
            <a:lumOff val="-1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Getting a diagnosis is beneficial to autistic adults</a:t>
          </a:r>
        </a:p>
      </dsp:txBody>
      <dsp:txXfrm>
        <a:off x="56315" y="2547826"/>
        <a:ext cx="10402970" cy="104099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A40A3-403B-47EA-82E6-09484FD59B18}">
      <dsp:nvSpPr>
        <dsp:cNvPr id="0" name=""/>
        <dsp:cNvSpPr/>
      </dsp:nvSpPr>
      <dsp:spPr>
        <a:xfrm>
          <a:off x="0" y="949585"/>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F5A854-9A2A-44A4-9CAE-2740D427902E}">
      <dsp:nvSpPr>
        <dsp:cNvPr id="0" name=""/>
        <dsp:cNvSpPr/>
      </dsp:nvSpPr>
      <dsp:spPr>
        <a:xfrm>
          <a:off x="530307" y="1344029"/>
          <a:ext cx="964194" cy="96419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60A2BD-39D4-475A-91BD-0031033FBF97}">
      <dsp:nvSpPr>
        <dsp:cNvPr id="0" name=""/>
        <dsp:cNvSpPr/>
      </dsp:nvSpPr>
      <dsp:spPr>
        <a:xfrm>
          <a:off x="2024809" y="949585"/>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SVM classifier</a:t>
          </a:r>
        </a:p>
      </dsp:txBody>
      <dsp:txXfrm>
        <a:off x="2024809" y="949585"/>
        <a:ext cx="4978967" cy="1753081"/>
      </dsp:txXfrm>
    </dsp:sp>
    <dsp:sp modelId="{D28FFD74-D739-41F6-B8B3-60CBE54E3F84}">
      <dsp:nvSpPr>
        <dsp:cNvPr id="0" name=""/>
        <dsp:cNvSpPr/>
      </dsp:nvSpPr>
      <dsp:spPr>
        <a:xfrm>
          <a:off x="0" y="3140937"/>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13A190-816B-477C-BB5F-09B9AD50F63D}">
      <dsp:nvSpPr>
        <dsp:cNvPr id="0" name=""/>
        <dsp:cNvSpPr/>
      </dsp:nvSpPr>
      <dsp:spPr>
        <a:xfrm>
          <a:off x="530307" y="3535381"/>
          <a:ext cx="964194" cy="964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968644-3E12-4953-998E-AA7527E6F457}">
      <dsp:nvSpPr>
        <dsp:cNvPr id="0" name=""/>
        <dsp:cNvSpPr/>
      </dsp:nvSpPr>
      <dsp:spPr>
        <a:xfrm>
          <a:off x="2024809" y="3140937"/>
          <a:ext cx="3151699"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Hyperparameter Tuning</a:t>
          </a:r>
        </a:p>
      </dsp:txBody>
      <dsp:txXfrm>
        <a:off x="2024809" y="3140937"/>
        <a:ext cx="3151699" cy="1753081"/>
      </dsp:txXfrm>
    </dsp:sp>
    <dsp:sp modelId="{4DD5E59D-D025-4BDF-8D0E-622131B51CF9}">
      <dsp:nvSpPr>
        <dsp:cNvPr id="0" name=""/>
        <dsp:cNvSpPr/>
      </dsp:nvSpPr>
      <dsp:spPr>
        <a:xfrm>
          <a:off x="5176508" y="3140937"/>
          <a:ext cx="1827268"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800100">
            <a:lnSpc>
              <a:spcPct val="90000"/>
            </a:lnSpc>
            <a:spcBef>
              <a:spcPct val="0"/>
            </a:spcBef>
            <a:spcAft>
              <a:spcPct val="35000"/>
            </a:spcAft>
            <a:buNone/>
          </a:pPr>
          <a:r>
            <a:rPr lang="en-US" sz="1800" kern="1200"/>
            <a:t>C=10</a:t>
          </a:r>
        </a:p>
        <a:p>
          <a:pPr marL="0" lvl="0" indent="0" algn="l" defTabSz="800100">
            <a:lnSpc>
              <a:spcPct val="90000"/>
            </a:lnSpc>
            <a:spcBef>
              <a:spcPct val="0"/>
            </a:spcBef>
            <a:spcAft>
              <a:spcPct val="35000"/>
            </a:spcAft>
            <a:buNone/>
          </a:pPr>
          <a:r>
            <a:rPr lang="en-US" sz="1800" kern="1200"/>
            <a:t>Gamma = 0.1</a:t>
          </a:r>
        </a:p>
        <a:p>
          <a:pPr marL="0" lvl="0" indent="0" algn="l" defTabSz="800100">
            <a:lnSpc>
              <a:spcPct val="90000"/>
            </a:lnSpc>
            <a:spcBef>
              <a:spcPct val="0"/>
            </a:spcBef>
            <a:spcAft>
              <a:spcPct val="35000"/>
            </a:spcAft>
            <a:buNone/>
          </a:pPr>
          <a:r>
            <a:rPr lang="en-US" sz="1800" kern="1200"/>
            <a:t>Kernel = RBF</a:t>
          </a:r>
        </a:p>
      </dsp:txBody>
      <dsp:txXfrm>
        <a:off x="5176508" y="3140937"/>
        <a:ext cx="1827268" cy="175308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A40A3-403B-47EA-82E6-09484FD59B18}">
      <dsp:nvSpPr>
        <dsp:cNvPr id="0" name=""/>
        <dsp:cNvSpPr/>
      </dsp:nvSpPr>
      <dsp:spPr>
        <a:xfrm>
          <a:off x="0" y="949585"/>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F5A854-9A2A-44A4-9CAE-2740D427902E}">
      <dsp:nvSpPr>
        <dsp:cNvPr id="0" name=""/>
        <dsp:cNvSpPr/>
      </dsp:nvSpPr>
      <dsp:spPr>
        <a:xfrm>
          <a:off x="530307" y="1344029"/>
          <a:ext cx="964194" cy="96419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60A2BD-39D4-475A-91BD-0031033FBF97}">
      <dsp:nvSpPr>
        <dsp:cNvPr id="0" name=""/>
        <dsp:cNvSpPr/>
      </dsp:nvSpPr>
      <dsp:spPr>
        <a:xfrm>
          <a:off x="2024809" y="949585"/>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100000"/>
            </a:lnSpc>
            <a:spcBef>
              <a:spcPct val="0"/>
            </a:spcBef>
            <a:spcAft>
              <a:spcPct val="35000"/>
            </a:spcAft>
            <a:buNone/>
          </a:pPr>
          <a:r>
            <a:rPr lang="en-US" sz="2500" kern="1200" dirty="0">
              <a:latin typeface="Sabon Next LT"/>
            </a:rPr>
            <a:t>Improving the AQ-10</a:t>
          </a:r>
          <a:endParaRPr lang="en-US" sz="2500" kern="1200" dirty="0"/>
        </a:p>
      </dsp:txBody>
      <dsp:txXfrm>
        <a:off x="2024809" y="949585"/>
        <a:ext cx="4978967" cy="1753081"/>
      </dsp:txXfrm>
    </dsp:sp>
    <dsp:sp modelId="{D28FFD74-D739-41F6-B8B3-60CBE54E3F84}">
      <dsp:nvSpPr>
        <dsp:cNvPr id="0" name=""/>
        <dsp:cNvSpPr/>
      </dsp:nvSpPr>
      <dsp:spPr>
        <a:xfrm>
          <a:off x="0" y="3140937"/>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13A190-816B-477C-BB5F-09B9AD50F63D}">
      <dsp:nvSpPr>
        <dsp:cNvPr id="0" name=""/>
        <dsp:cNvSpPr/>
      </dsp:nvSpPr>
      <dsp:spPr>
        <a:xfrm>
          <a:off x="530307" y="3535381"/>
          <a:ext cx="964194" cy="964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968644-3E12-4953-998E-AA7527E6F457}">
      <dsp:nvSpPr>
        <dsp:cNvPr id="0" name=""/>
        <dsp:cNvSpPr/>
      </dsp:nvSpPr>
      <dsp:spPr>
        <a:xfrm>
          <a:off x="2024809" y="3140937"/>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rtl="0">
            <a:lnSpc>
              <a:spcPct val="100000"/>
            </a:lnSpc>
            <a:spcBef>
              <a:spcPct val="0"/>
            </a:spcBef>
            <a:spcAft>
              <a:spcPct val="35000"/>
            </a:spcAft>
            <a:buNone/>
          </a:pPr>
          <a:r>
            <a:rPr lang="en-US" sz="2500" kern="1200" dirty="0">
              <a:latin typeface="Sabon Next LT"/>
            </a:rPr>
            <a:t> Applying the model to other surveys</a:t>
          </a:r>
          <a:endParaRPr lang="en-US" sz="2500" kern="1200" dirty="0"/>
        </a:p>
      </dsp:txBody>
      <dsp:txXfrm>
        <a:off x="2024809" y="3140937"/>
        <a:ext cx="4978967" cy="175308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jpeg>
</file>

<file path=ppt/media/image20.sv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CEF7A6-995E-489E-B6E4-900EAC407D68}" type="datetimeFigureOut">
              <a:t>5/28/2023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F06932-67E5-4E47-94A7-209BD4610BC1}" type="slidenum">
              <a:t>‹#›</a:t>
            </a:fld>
            <a:endParaRPr lang="en-US"/>
          </a:p>
        </p:txBody>
      </p:sp>
    </p:spTree>
    <p:extLst>
      <p:ext uri="{BB962C8B-B14F-4D97-AF65-F5344CB8AC3E}">
        <p14:creationId xmlns:p14="http://schemas.microsoft.com/office/powerpoint/2010/main" val="23995761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My name is Karlie Schwartzwald and </a:t>
            </a:r>
            <a:r>
              <a:rPr lang="en-US" dirty="0"/>
              <a:t>for this project I will be using data collected from a ten-question survey called the Autism Quotient - 10 Questions (AQ-10) to create a binary support vector machine (SVM) classification model that can determine whether an adult should be referred to a professional clinician for the possible diagnosis of autism spectrum disorder. This investigation can be used to determine whether this short questionnaire is adequate in identifying such adults or whether a more thorough approach is needed.  </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1</a:t>
            </a:fld>
            <a:endParaRPr lang="en-US"/>
          </a:p>
        </p:txBody>
      </p:sp>
    </p:spTree>
    <p:extLst>
      <p:ext uri="{BB962C8B-B14F-4D97-AF65-F5344CB8AC3E}">
        <p14:creationId xmlns:p14="http://schemas.microsoft.com/office/powerpoint/2010/main" val="339627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large ethical issue in this study regarding the number and type of respondents that are in this dataset. As can be seen in Figure 3, this dataset consists primarily of white and young individuals, which can lead to underrepresentation in the data for people of color as well as the elderly. Furthermore, young, white, wealthy people are already more likely to be diagnosed with ASD because of cultural biases in the medical community that put people of color and poor people at higher risk of misdiagnosis. The fact that this study overrepresents white and young individuals may exacerbate these biases in practice.   </a:t>
            </a:r>
          </a:p>
        </p:txBody>
      </p:sp>
      <p:sp>
        <p:nvSpPr>
          <p:cNvPr id="4" name="Slide Number Placeholder 3"/>
          <p:cNvSpPr>
            <a:spLocks noGrp="1"/>
          </p:cNvSpPr>
          <p:nvPr>
            <p:ph type="sldNum" sz="quarter" idx="5"/>
          </p:nvPr>
        </p:nvSpPr>
        <p:spPr/>
        <p:txBody>
          <a:bodyPr/>
          <a:lstStyle/>
          <a:p>
            <a:fld id="{B7F06932-67E5-4E47-94A7-209BD4610BC1}" type="slidenum">
              <a:t>10</a:t>
            </a:fld>
            <a:endParaRPr lang="en-US"/>
          </a:p>
        </p:txBody>
      </p:sp>
    </p:spTree>
    <p:extLst>
      <p:ext uri="{BB962C8B-B14F-4D97-AF65-F5344CB8AC3E}">
        <p14:creationId xmlns:p14="http://schemas.microsoft.com/office/powerpoint/2010/main" val="612132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future I would like to see an SVM model trained on other autism questionnaires such as the Autism Quotient (AQ), the Camouflaging Autistic Traits Quiz (CAT-Q) and the </a:t>
            </a:r>
            <a:r>
              <a:rPr lang="en-US" dirty="0" err="1"/>
              <a:t>Ritvo</a:t>
            </a:r>
            <a:r>
              <a:rPr lang="en-US" dirty="0"/>
              <a:t> Autism Asperger Diagnostic Scale–Revised (RAADS–R) which all vary in their approach to detecting autism in adults. I think this model could also be used to improve the AQ-10 and its current implementation. For example, the questions on the survey with the lowest predictive power may be replaced by questions that do have more predictive power. Also, currently, the AQ-10 is measuring the sum of the scores of each question and comparing the total to a benchmark. This weights the importance of each question equally, which we can see from the correlation heat map, is not appropriate. </a:t>
            </a:r>
          </a:p>
          <a:p>
            <a:endParaRPr lang="en-US" dirty="0"/>
          </a:p>
          <a:p>
            <a:r>
              <a:rPr lang="en-US" dirty="0"/>
              <a:t>Regarding the implementation of this model, I think it would be best suited as a replacement to the self-scoring questionnaires available online for people who are questioning whether they may be autistic. This should not replace the clinical assessment by a professional, but rather serve as an indicator of whether an individual should seek further testing. The current method for scoring this questionnaire has a lower accuracy than the SVM model created here so replacing the self-scoring method with the SVM model would create a more trustworthy approach to self-assessment online.</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11</a:t>
            </a:fld>
            <a:endParaRPr lang="en-US"/>
          </a:p>
        </p:txBody>
      </p:sp>
    </p:spTree>
    <p:extLst>
      <p:ext uri="{BB962C8B-B14F-4D97-AF65-F5344CB8AC3E}">
        <p14:creationId xmlns:p14="http://schemas.microsoft.com/office/powerpoint/2010/main" val="1564768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autism spectrum, also known as autism spectrum disorder (ASD) or autism spectrum condition (ASC), is a “loosely defined cluster of neurodevelopmental disorders characterized by challenges in social interaction, verbal and nonverbal communication, and often repetitive behaviors and restricted interests.” (Autism spectrum, 2023) Autism is a lifelong condition and can be diagnosed during childhood, adolescence, and adulthood.</a:t>
            </a:r>
          </a:p>
        </p:txBody>
      </p:sp>
      <p:sp>
        <p:nvSpPr>
          <p:cNvPr id="4" name="Slide Number Placeholder 3"/>
          <p:cNvSpPr>
            <a:spLocks noGrp="1"/>
          </p:cNvSpPr>
          <p:nvPr>
            <p:ph type="sldNum" sz="quarter" idx="5"/>
          </p:nvPr>
        </p:nvSpPr>
        <p:spPr/>
        <p:txBody>
          <a:bodyPr/>
          <a:lstStyle/>
          <a:p>
            <a:fld id="{B7F06932-67E5-4E47-94A7-209BD4610BC1}" type="slidenum">
              <a:t>2</a:t>
            </a:fld>
            <a:endParaRPr lang="en-US"/>
          </a:p>
        </p:txBody>
      </p:sp>
    </p:spTree>
    <p:extLst>
      <p:ext uri="{BB962C8B-B14F-4D97-AF65-F5344CB8AC3E}">
        <p14:creationId xmlns:p14="http://schemas.microsoft.com/office/powerpoint/2010/main" val="33940189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diagnosis for adults is much more difficult to obtain for several reasons. First, there are fewer clinicians who specialize in adult diagnosis so the wait times can be very lengthy, or a clinician might not be in your geographical area. Second, the financial burden can be a huge obstacle for autistic adults as diagnosis often exceed $5,000 and is typically not covered by insurance in the United States. Third, adults who have gone undiagnosed their entire life may not realize that they could even be autistic.</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3</a:t>
            </a:fld>
            <a:endParaRPr lang="en-US"/>
          </a:p>
        </p:txBody>
      </p:sp>
    </p:spTree>
    <p:extLst>
      <p:ext uri="{BB962C8B-B14F-4D97-AF65-F5344CB8AC3E}">
        <p14:creationId xmlns:p14="http://schemas.microsoft.com/office/powerpoint/2010/main" val="4075064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Furthermore, “autism [in adults] is difficult to identify in adults due to lack of validated self‐report questionnaires.” (</a:t>
            </a:r>
            <a:r>
              <a:rPr lang="en-US" dirty="0" err="1"/>
              <a:t>Brugha</a:t>
            </a:r>
            <a:r>
              <a:rPr lang="en-US" dirty="0"/>
              <a:t> et al., 2020) The use of self-questionnaires has been well researched in this discipline and an analysis of some of the current questionnaires used in identifying adult autism showed that “these tests correctly identified autism spectrum disorder patients in almost 80% of the referred cases.” (</a:t>
            </a:r>
            <a:r>
              <a:rPr lang="en-US" dirty="0" err="1"/>
              <a:t>Sizoo</a:t>
            </a:r>
            <a:r>
              <a:rPr lang="en-US" dirty="0"/>
              <a:t> et al., 2015) The AQ-10 aims to increase access for adults by creating a very short self-administered questionnaire that can identify possibly autistic adults who should seek further testing.</a:t>
            </a:r>
          </a:p>
        </p:txBody>
      </p:sp>
      <p:sp>
        <p:nvSpPr>
          <p:cNvPr id="4" name="Slide Number Placeholder 3"/>
          <p:cNvSpPr>
            <a:spLocks noGrp="1"/>
          </p:cNvSpPr>
          <p:nvPr>
            <p:ph type="sldNum" sz="quarter" idx="5"/>
          </p:nvPr>
        </p:nvSpPr>
        <p:spPr/>
        <p:txBody>
          <a:bodyPr/>
          <a:lstStyle/>
          <a:p>
            <a:fld id="{B7F06932-67E5-4E47-94A7-209BD4610BC1}" type="slidenum">
              <a:t>4</a:t>
            </a:fld>
            <a:endParaRPr lang="en-US"/>
          </a:p>
        </p:txBody>
      </p:sp>
    </p:spTree>
    <p:extLst>
      <p:ext uri="{BB962C8B-B14F-4D97-AF65-F5344CB8AC3E}">
        <p14:creationId xmlns:p14="http://schemas.microsoft.com/office/powerpoint/2010/main" val="1399953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consists of 21 variables including some demographic information, the responses to 10 questions, and the binary target feature. The demographic features consist of age, age description, gender (binary), country of residence, and the relation of the person filling out the form to the person being referenced on the survey. The demographic information was used during the exploratory analysis to better understand which populations may be underrepresented in the study.  </a:t>
            </a:r>
          </a:p>
          <a:p>
            <a:endParaRPr lang="en-US" dirty="0"/>
          </a:p>
          <a:p>
            <a:r>
              <a:rPr lang="en-US" dirty="0"/>
              <a:t>However, when it came time to train the model the demographic features were dropped and only the 10 response features were included in the training. These demographic features were the only training features to contain missing information so when they were dropped, we simultaneously cleaned the dataset if missing values. The target feature is a binary categorical variable that has just over 500 instances of non-ASD (identified with the binary value 0) and just under 200 of ASD (identified with the binary value 1) as shown in Figure 1.</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B7F06932-67E5-4E47-94A7-209BD4610BC1}" type="slidenum">
              <a:t>5</a:t>
            </a:fld>
            <a:endParaRPr lang="en-US"/>
          </a:p>
        </p:txBody>
      </p:sp>
    </p:spTree>
    <p:extLst>
      <p:ext uri="{BB962C8B-B14F-4D97-AF65-F5344CB8AC3E}">
        <p14:creationId xmlns:p14="http://schemas.microsoft.com/office/powerpoint/2010/main" val="3675730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all the training features were integer values, and the target feature was a binary categorical variable, I decided to use Pearson’s correlation coefficient to estimate the predictive strength of the training features. I found that all the training features had some predictive power with Pearson’s correlation scores between 0.24 and 0.64 as can be seen in the correlation heat map.</a:t>
            </a:r>
          </a:p>
        </p:txBody>
      </p:sp>
      <p:sp>
        <p:nvSpPr>
          <p:cNvPr id="4" name="Slide Number Placeholder 3"/>
          <p:cNvSpPr>
            <a:spLocks noGrp="1"/>
          </p:cNvSpPr>
          <p:nvPr>
            <p:ph type="sldNum" sz="quarter" idx="5"/>
          </p:nvPr>
        </p:nvSpPr>
        <p:spPr/>
        <p:txBody>
          <a:bodyPr/>
          <a:lstStyle/>
          <a:p>
            <a:fld id="{B7F06932-67E5-4E47-94A7-209BD4610BC1}" type="slidenum">
              <a:t>6</a:t>
            </a:fld>
            <a:endParaRPr lang="en-US"/>
          </a:p>
        </p:txBody>
      </p:sp>
    </p:spTree>
    <p:extLst>
      <p:ext uri="{BB962C8B-B14F-4D97-AF65-F5344CB8AC3E}">
        <p14:creationId xmlns:p14="http://schemas.microsoft.com/office/powerpoint/2010/main" val="19035809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was split into a training set which consisted of 70% of the data and a testing dataset which contained the other 30%. It was unnecessary to scale the data, as all the responses consisted of an identical range of integer outcomes. For the SVM model I did hyperparameter tuning on the hyperparameters of C, gamma, and kernel to find the best parameters to optimize the accuracy of the model. </a:t>
            </a:r>
            <a:endParaRPr lang="en-US"/>
          </a:p>
          <a:p>
            <a:r>
              <a:rPr lang="en-US" dirty="0"/>
              <a:t> </a:t>
            </a:r>
            <a:endParaRPr lang="en-US" dirty="0">
              <a:cs typeface="Calibri"/>
            </a:endParaRPr>
          </a:p>
          <a:p>
            <a:r>
              <a:rPr lang="en-US" dirty="0"/>
              <a:t>Hyperparameter tuning yielded the best parameters for this model to be C=10, gamma=0.1, and an RBF kernel. I used cross-fold validation to evaluate the accuracy of the model.</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7</a:t>
            </a:fld>
            <a:endParaRPr lang="en-US"/>
          </a:p>
        </p:txBody>
      </p:sp>
    </p:spTree>
    <p:extLst>
      <p:ext uri="{BB962C8B-B14F-4D97-AF65-F5344CB8AC3E}">
        <p14:creationId xmlns:p14="http://schemas.microsoft.com/office/powerpoint/2010/main" val="755959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After hyperparameter tuning, the model averaged an accuracy of 99.4% when split over 5 folds. We can compare the accuracy to that of a null model where we simply predict the most common category for each instance. This model a very high accuracy, especially when compared to the accuracy of the null model accuracy which would be approximately 70%. </a:t>
            </a:r>
          </a:p>
          <a:p>
            <a:endParaRPr lang="en-US"/>
          </a:p>
          <a:p>
            <a:r>
              <a:rPr lang="en-US" dirty="0"/>
              <a:t>In conclusion, the accuracy of the model is very high, and we can consider this model a success. This model may even be accurate enough to deploy in the field to help adults decide if their situation warrants further investigation from medical professionals. Since autism is not a life-threatening condition, the small number of errors that this model makes should not be catastrophic for an individual who uses this model. </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8</a:t>
            </a:fld>
            <a:endParaRPr lang="en-US"/>
          </a:p>
        </p:txBody>
      </p:sp>
    </p:spTree>
    <p:extLst>
      <p:ext uri="{BB962C8B-B14F-4D97-AF65-F5344CB8AC3E}">
        <p14:creationId xmlns:p14="http://schemas.microsoft.com/office/powerpoint/2010/main" val="298497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some assumptions to address when discussing this model. First and foremost, it should be noted that this test was designed for adults (age 16+) with suspected autism who do not have a learning disability. Thus, we must assume people taking this survey fall within those parameters. Furthermore, this model relies upon the previous diagnosis of individuals taking the survey. We must assume that those individuals labeled ASD are correctly diagnosed and we must also assume that those labeled as non-ASD are not undiagnosed autistics themselves. Given the large number of undiagnosed autistic adults this assumption may not be valid. Our final assumption is that it is beneficial for adults to learn they are autistic and therefore beneficial to provide resources for those who may seek diagnosis, such as surveys like the AQ-10. </a:t>
            </a:r>
            <a:endParaRPr lang="en-US"/>
          </a:p>
          <a:p>
            <a:r>
              <a:rPr lang="en-US" dirty="0"/>
              <a:t> </a:t>
            </a:r>
            <a:endParaRPr lang="en-US" dirty="0">
              <a:cs typeface="Calibri"/>
            </a:endParaRPr>
          </a:p>
          <a:p>
            <a:r>
              <a:rPr lang="en-US" dirty="0"/>
              <a:t>These sorts of questionnaires rely on the ability of the individual to reflect on their own behavior and experiences and to contextualize those experiences within the framework of what is ‘normal.’ For example, the survey asks the individual to make comparisons between their own behavior and the behavior they see in others around them. This can be challenging for autistic individuals and thus is a limitation of this survey. </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9</a:t>
            </a:fld>
            <a:endParaRPr lang="en-US"/>
          </a:p>
        </p:txBody>
      </p:sp>
    </p:spTree>
    <p:extLst>
      <p:ext uri="{BB962C8B-B14F-4D97-AF65-F5344CB8AC3E}">
        <p14:creationId xmlns:p14="http://schemas.microsoft.com/office/powerpoint/2010/main" val="2699196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5/28/2023</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180350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5/28/2023</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73942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5/28/2023</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74463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5/28/2023</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82439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5/28/2023</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1470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5/28/2023</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22871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5/28/2023</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017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5/28/2023</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24966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5/28/2023</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962355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5/28/2023</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63427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5/28/2023</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51521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5/28/2023</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333318324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diagramQuickStyle" Target="../diagrams/quickStyle6.xml"/><Relationship Id="rId13" Type="http://schemas.openxmlformats.org/officeDocument/2006/relationships/diagramQuickStyle" Target="../diagrams/quickStyle7.xml"/><Relationship Id="rId3" Type="http://schemas.openxmlformats.org/officeDocument/2006/relationships/slideLayout" Target="../slideLayouts/slideLayout2.xml"/><Relationship Id="rId7" Type="http://schemas.openxmlformats.org/officeDocument/2006/relationships/diagramLayout" Target="../diagrams/layout6.xml"/><Relationship Id="rId12" Type="http://schemas.openxmlformats.org/officeDocument/2006/relationships/diagramLayout" Target="../diagrams/layout7.xml"/><Relationship Id="rId2" Type="http://schemas.openxmlformats.org/officeDocument/2006/relationships/audio" Target="../media/media11.m4a"/><Relationship Id="rId16" Type="http://schemas.openxmlformats.org/officeDocument/2006/relationships/image" Target="../media/image3.png"/><Relationship Id="rId1" Type="http://schemas.microsoft.com/office/2007/relationships/media" Target="../media/media11.m4a"/><Relationship Id="rId6" Type="http://schemas.openxmlformats.org/officeDocument/2006/relationships/diagramData" Target="../diagrams/data6.xml"/><Relationship Id="rId11" Type="http://schemas.openxmlformats.org/officeDocument/2006/relationships/diagramData" Target="../diagrams/data7.xml"/><Relationship Id="rId5" Type="http://schemas.openxmlformats.org/officeDocument/2006/relationships/image" Target="../media/image9.png"/><Relationship Id="rId15" Type="http://schemas.microsoft.com/office/2007/relationships/diagramDrawing" Target="../diagrams/drawing7.xml"/><Relationship Id="rId10" Type="http://schemas.microsoft.com/office/2007/relationships/diagramDrawing" Target="../diagrams/drawing6.xml"/><Relationship Id="rId4" Type="http://schemas.openxmlformats.org/officeDocument/2006/relationships/notesSlide" Target="../notesSlides/notesSlide11.xml"/><Relationship Id="rId9" Type="http://schemas.openxmlformats.org/officeDocument/2006/relationships/diagramColors" Target="../diagrams/colors6.xml"/><Relationship Id="rId14" Type="http://schemas.openxmlformats.org/officeDocument/2006/relationships/diagramColors" Target="../diagrams/colors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hyperlink" Target="https://en.wikipedia.org/wiki/Autism_spectrum" TargetMode="External"/><Relationship Id="rId5" Type="http://schemas.openxmlformats.org/officeDocument/2006/relationships/hyperlink" Target="https://doi.org/10.1177/1362361315589869" TargetMode="External"/><Relationship Id="rId4" Type="http://schemas.openxmlformats.org/officeDocument/2006/relationships/hyperlink" Target="https://doi.org/10.1002/mpr.1814"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6.xml"/><Relationship Id="rId7" Type="http://schemas.openxmlformats.org/officeDocument/2006/relationships/image" Target="../media/image7.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6.xml"/><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diagramQuickStyle" Target="../diagrams/quickStyle2.xml"/><Relationship Id="rId13" Type="http://schemas.openxmlformats.org/officeDocument/2006/relationships/diagramQuickStyle" Target="../diagrams/quickStyle3.xml"/><Relationship Id="rId3" Type="http://schemas.openxmlformats.org/officeDocument/2006/relationships/slideLayout" Target="../slideLayouts/slideLayout2.xml"/><Relationship Id="rId7" Type="http://schemas.openxmlformats.org/officeDocument/2006/relationships/diagramLayout" Target="../diagrams/layout2.xml"/><Relationship Id="rId12" Type="http://schemas.openxmlformats.org/officeDocument/2006/relationships/diagramLayout" Target="../diagrams/layout3.xml"/><Relationship Id="rId2" Type="http://schemas.openxmlformats.org/officeDocument/2006/relationships/audio" Target="../media/media7.m4a"/><Relationship Id="rId16" Type="http://schemas.openxmlformats.org/officeDocument/2006/relationships/image" Target="../media/image3.png"/><Relationship Id="rId1" Type="http://schemas.microsoft.com/office/2007/relationships/media" Target="../media/media7.m4a"/><Relationship Id="rId6" Type="http://schemas.openxmlformats.org/officeDocument/2006/relationships/diagramData" Target="../diagrams/data2.xml"/><Relationship Id="rId11" Type="http://schemas.openxmlformats.org/officeDocument/2006/relationships/diagramData" Target="../diagrams/data3.xml"/><Relationship Id="rId5" Type="http://schemas.openxmlformats.org/officeDocument/2006/relationships/image" Target="../media/image9.png"/><Relationship Id="rId15" Type="http://schemas.microsoft.com/office/2007/relationships/diagramDrawing" Target="../diagrams/drawing3.xml"/><Relationship Id="rId10" Type="http://schemas.microsoft.com/office/2007/relationships/diagramDrawing" Target="../diagrams/drawing2.xml"/><Relationship Id="rId4" Type="http://schemas.openxmlformats.org/officeDocument/2006/relationships/notesSlide" Target="../notesSlides/notesSlide7.xml"/><Relationship Id="rId9" Type="http://schemas.openxmlformats.org/officeDocument/2006/relationships/diagramColors" Target="../diagrams/colors2.xml"/><Relationship Id="rId14" Type="http://schemas.openxmlformats.org/officeDocument/2006/relationships/diagramColors" Target="../diagrams/colors3.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slideLayout" Target="../slideLayouts/slideLayout2.xml"/><Relationship Id="rId7" Type="http://schemas.openxmlformats.org/officeDocument/2006/relationships/diagramData" Target="../diagrams/data4.xml"/><Relationship Id="rId12" Type="http://schemas.openxmlformats.org/officeDocument/2006/relationships/image" Target="../media/image3.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11" Type="http://schemas.microsoft.com/office/2007/relationships/diagramDrawing" Target="../diagrams/drawing4.xml"/><Relationship Id="rId5" Type="http://schemas.openxmlformats.org/officeDocument/2006/relationships/image" Target="../media/image6.png"/><Relationship Id="rId10" Type="http://schemas.openxmlformats.org/officeDocument/2006/relationships/diagramColors" Target="../diagrams/colors4.xml"/><Relationship Id="rId4" Type="http://schemas.openxmlformats.org/officeDocument/2006/relationships/notesSlide" Target="../notesSlides/notesSlide8.xml"/><Relationship Id="rId9"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slideLayout" Target="../slideLayouts/slideLayout2.xml"/><Relationship Id="rId7" Type="http://schemas.openxmlformats.org/officeDocument/2006/relationships/diagramData" Target="../diagrams/data5.xml"/><Relationship Id="rId12"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11" Type="http://schemas.microsoft.com/office/2007/relationships/diagramDrawing" Target="../diagrams/drawing5.xml"/><Relationship Id="rId5" Type="http://schemas.openxmlformats.org/officeDocument/2006/relationships/image" Target="../media/image6.png"/><Relationship Id="rId10" Type="http://schemas.openxmlformats.org/officeDocument/2006/relationships/diagramColors" Target="../diagrams/colors5.xml"/><Relationship Id="rId4" Type="http://schemas.openxmlformats.org/officeDocument/2006/relationships/notesSlide" Target="../notesSlides/notesSlide9.xml"/><Relationship Id="rId9"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8" name="Rectangle 87">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90" name="Picture 89">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92" name="Rectangle 91">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94" name="Rectangle 93">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96" name="Rectangle 95">
            <a:extLst>
              <a:ext uri="{FF2B5EF4-FFF2-40B4-BE49-F238E27FC236}">
                <a16:creationId xmlns:a16="http://schemas.microsoft.com/office/drawing/2014/main" id="{A905C581-3E86-4ADD-9EDD-5FA87B461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6"/>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66" name="Picture 3">
            <a:extLst>
              <a:ext uri="{FF2B5EF4-FFF2-40B4-BE49-F238E27FC236}">
                <a16:creationId xmlns:a16="http://schemas.microsoft.com/office/drawing/2014/main" id="{E846FA2F-5227-1F44-9F64-1D175584D0E7}"/>
              </a:ext>
            </a:extLst>
          </p:cNvPr>
          <p:cNvPicPr>
            <a:picLocks noChangeAspect="1"/>
          </p:cNvPicPr>
          <p:nvPr/>
        </p:nvPicPr>
        <p:blipFill rotWithShape="1">
          <a:blip r:embed="rId6">
            <a:alphaModFix amt="60000"/>
          </a:blip>
          <a:srcRect t="6616" r="-1" b="37131"/>
          <a:stretch/>
        </p:blipFill>
        <p:spPr>
          <a:xfrm>
            <a:off x="20" y="10"/>
            <a:ext cx="12191980" cy="6856614"/>
          </a:xfrm>
          <a:prstGeom prst="rect">
            <a:avLst/>
          </a:prstGeom>
        </p:spPr>
      </p:pic>
      <p:sp>
        <p:nvSpPr>
          <p:cNvPr id="2" name="Title 1"/>
          <p:cNvSpPr>
            <a:spLocks noGrp="1"/>
          </p:cNvSpPr>
          <p:nvPr>
            <p:ph type="ctrTitle"/>
          </p:nvPr>
        </p:nvSpPr>
        <p:spPr>
          <a:xfrm>
            <a:off x="1198180" y="726066"/>
            <a:ext cx="9774619" cy="2474333"/>
          </a:xfrm>
        </p:spPr>
        <p:txBody>
          <a:bodyPr vert="horz" lIns="91440" tIns="45720" rIns="91440" bIns="45720" rtlCol="0" anchor="b">
            <a:normAutofit/>
          </a:bodyPr>
          <a:lstStyle/>
          <a:p>
            <a:r>
              <a:rPr lang="en-US" dirty="0">
                <a:solidFill>
                  <a:srgbClr val="FFFFFF"/>
                </a:solidFill>
              </a:rPr>
              <a:t>Autism Classification Using Support Vector Machine Model and the AQ-10 Survey </a:t>
            </a:r>
          </a:p>
        </p:txBody>
      </p:sp>
      <p:sp>
        <p:nvSpPr>
          <p:cNvPr id="3" name="Subtitle 2"/>
          <p:cNvSpPr>
            <a:spLocks noGrp="1"/>
          </p:cNvSpPr>
          <p:nvPr>
            <p:ph type="subTitle" idx="1"/>
          </p:nvPr>
        </p:nvSpPr>
        <p:spPr>
          <a:xfrm>
            <a:off x="1219202" y="3429000"/>
            <a:ext cx="9954076" cy="2514600"/>
          </a:xfrm>
        </p:spPr>
        <p:txBody>
          <a:bodyPr vert="horz" lIns="91440" tIns="45720" rIns="91440" bIns="45720" rtlCol="0" anchor="ctr">
            <a:normAutofit/>
          </a:bodyPr>
          <a:lstStyle/>
          <a:p>
            <a:r>
              <a:rPr lang="en-US" sz="1800" dirty="0">
                <a:solidFill>
                  <a:srgbClr val="FFFFFF"/>
                </a:solidFill>
              </a:rPr>
              <a:t>KJ </a:t>
            </a:r>
            <a:r>
              <a:rPr lang="en-US" sz="1800" dirty="0" err="1">
                <a:solidFill>
                  <a:srgbClr val="FFFFFF"/>
                </a:solidFill>
              </a:rPr>
              <a:t>MoChroi</a:t>
            </a:r>
            <a:r>
              <a:rPr lang="en-US" sz="1800" dirty="0">
                <a:solidFill>
                  <a:srgbClr val="FFFFFF"/>
                </a:solidFill>
              </a:rPr>
              <a:t> </a:t>
            </a:r>
          </a:p>
          <a:p>
            <a:r>
              <a:rPr lang="en-US" sz="1800" dirty="0">
                <a:solidFill>
                  <a:srgbClr val="FFFFFF"/>
                </a:solidFill>
              </a:rPr>
              <a:t>Department of Data Science, Bellevue University </a:t>
            </a:r>
          </a:p>
          <a:p>
            <a:r>
              <a:rPr lang="en-US" sz="1800" dirty="0">
                <a:solidFill>
                  <a:srgbClr val="FFFFFF"/>
                </a:solidFill>
              </a:rPr>
              <a:t>DSC 680: Applied Data Science </a:t>
            </a:r>
          </a:p>
          <a:p>
            <a:r>
              <a:rPr lang="en-US" sz="1800" dirty="0">
                <a:solidFill>
                  <a:srgbClr val="FFFFFF"/>
                </a:solidFill>
              </a:rPr>
              <a:t>Dr. Brett Werner </a:t>
            </a:r>
          </a:p>
          <a:p>
            <a:r>
              <a:rPr lang="en-US" sz="1800" dirty="0">
                <a:solidFill>
                  <a:srgbClr val="FFFFFF"/>
                </a:solidFill>
              </a:rPr>
              <a:t>April 9th, 2023 </a:t>
            </a:r>
          </a:p>
        </p:txBody>
      </p:sp>
      <p:pic>
        <p:nvPicPr>
          <p:cNvPr id="4" name="Slide 1">
            <a:hlinkClick r:id="" action="ppaction://media"/>
            <a:extLst>
              <a:ext uri="{FF2B5EF4-FFF2-40B4-BE49-F238E27FC236}">
                <a16:creationId xmlns:a16="http://schemas.microsoft.com/office/drawing/2014/main" id="{1B9F1817-44E3-EDCE-5A5A-6AA17A66ACB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872866" y="5638802"/>
            <a:ext cx="609600" cy="609600"/>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000" advTm="33957"/>
    </mc:Choice>
    <mc:Fallback xmlns="">
      <p:transition spd="slow" advTm="33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95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886484" y="298918"/>
            <a:ext cx="10895106" cy="1325563"/>
          </a:xfrm>
        </p:spPr>
        <p:txBody>
          <a:bodyPr>
            <a:normAutofit/>
          </a:bodyPr>
          <a:lstStyle/>
          <a:p>
            <a:r>
              <a:rPr lang="en-US" dirty="0">
                <a:cs typeface="Sabon Next LT"/>
              </a:rPr>
              <a:t>Ethical Considerations</a:t>
            </a:r>
            <a:endParaRPr lang="en-US" dirty="0"/>
          </a:p>
        </p:txBody>
      </p:sp>
      <p:pic>
        <p:nvPicPr>
          <p:cNvPr id="6" name="Picture 6" descr="Chart, histogram&#10;&#10;Description automatically generated">
            <a:extLst>
              <a:ext uri="{FF2B5EF4-FFF2-40B4-BE49-F238E27FC236}">
                <a16:creationId xmlns:a16="http://schemas.microsoft.com/office/drawing/2014/main" id="{BC1B41A6-1EDD-EE57-239F-F18975D6D62E}"/>
              </a:ext>
            </a:extLst>
          </p:cNvPr>
          <p:cNvPicPr>
            <a:picLocks noGrp="1" noChangeAspect="1"/>
          </p:cNvPicPr>
          <p:nvPr>
            <p:ph idx="1"/>
          </p:nvPr>
        </p:nvPicPr>
        <p:blipFill>
          <a:blip r:embed="rId5"/>
          <a:stretch>
            <a:fillRect/>
          </a:stretch>
        </p:blipFill>
        <p:spPr>
          <a:xfrm>
            <a:off x="882644" y="1641977"/>
            <a:ext cx="10039028" cy="4917657"/>
          </a:xfrm>
        </p:spPr>
      </p:pic>
      <p:pic>
        <p:nvPicPr>
          <p:cNvPr id="3" name="Slide 10">
            <a:hlinkClick r:id="" action="ppaction://media"/>
            <a:extLst>
              <a:ext uri="{FF2B5EF4-FFF2-40B4-BE49-F238E27FC236}">
                <a16:creationId xmlns:a16="http://schemas.microsoft.com/office/drawing/2014/main" id="{B5112995-2CBD-9DC4-D5FC-6B2AACEC8BD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71990" y="6035675"/>
            <a:ext cx="609600" cy="609600"/>
          </a:xfrm>
          <a:prstGeom prst="rect">
            <a:avLst/>
          </a:prstGeom>
        </p:spPr>
      </p:pic>
    </p:spTree>
    <p:extLst>
      <p:ext uri="{BB962C8B-B14F-4D97-AF65-F5344CB8AC3E}">
        <p14:creationId xmlns:p14="http://schemas.microsoft.com/office/powerpoint/2010/main" val="3815627457"/>
      </p:ext>
    </p:extLst>
  </p:cSld>
  <p:clrMapOvr>
    <a:masterClrMapping/>
  </p:clrMapOvr>
  <mc:AlternateContent xmlns:mc="http://schemas.openxmlformats.org/markup-compatibility/2006" xmlns:p14="http://schemas.microsoft.com/office/powerpoint/2010/main">
    <mc:Choice Requires="p14">
      <p:transition spd="slow" p14:dur="2000" advTm="42317"/>
    </mc:Choice>
    <mc:Fallback xmlns="">
      <p:transition spd="slow" advTm="42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31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7AB7BDB5-BE0D-446B-AA57-16A1D859E5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048" y="1"/>
            <a:ext cx="5236971" cy="6858000"/>
            <a:chOff x="20829" y="1"/>
            <a:chExt cx="5236971" cy="6857999"/>
          </a:xfrm>
        </p:grpSpPr>
        <p:pic>
          <p:nvPicPr>
            <p:cNvPr id="14" name="Picture 13">
              <a:extLst>
                <a:ext uri="{FF2B5EF4-FFF2-40B4-BE49-F238E27FC236}">
                  <a16:creationId xmlns:a16="http://schemas.microsoft.com/office/drawing/2014/main" id="{8908FD00-E296-493C-89F7-EE7DB15D200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5" name="Picture 14">
              <a:extLst>
                <a:ext uri="{FF2B5EF4-FFF2-40B4-BE49-F238E27FC236}">
                  <a16:creationId xmlns:a16="http://schemas.microsoft.com/office/drawing/2014/main" id="{0E9000E1-E55C-4724-B0E8-CC588826F51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508942" y="559813"/>
            <a:ext cx="3682058" cy="5577934"/>
          </a:xfrm>
        </p:spPr>
        <p:txBody>
          <a:bodyPr>
            <a:normAutofit/>
          </a:bodyPr>
          <a:lstStyle/>
          <a:p>
            <a:r>
              <a:rPr lang="en-US" sz="4000" dirty="0">
                <a:cs typeface="Sabon Next LT"/>
              </a:rPr>
              <a:t>Implementation and Future Uses</a:t>
            </a:r>
            <a:endParaRPr lang="en-US" dirty="0"/>
          </a:p>
        </p:txBody>
      </p:sp>
      <p:graphicFrame>
        <p:nvGraphicFramePr>
          <p:cNvPr id="5" name="Content Placeholder 2">
            <a:extLst>
              <a:ext uri="{FF2B5EF4-FFF2-40B4-BE49-F238E27FC236}">
                <a16:creationId xmlns:a16="http://schemas.microsoft.com/office/drawing/2014/main" id="{576B6AB8-2D00-EE03-4F1B-DDDB3B5A2F1E}"/>
              </a:ext>
            </a:extLst>
          </p:cNvPr>
          <p:cNvGraphicFramePr>
            <a:graphicFrameLocks noGrp="1"/>
          </p:cNvGraphicFramePr>
          <p:nvPr>
            <p:ph idx="1"/>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35" name="Content Placeholder 2">
            <a:extLst>
              <a:ext uri="{FF2B5EF4-FFF2-40B4-BE49-F238E27FC236}">
                <a16:creationId xmlns:a16="http://schemas.microsoft.com/office/drawing/2014/main" id="{7FE3EDCB-3042-1FA2-5D2B-5626B049A4AB}"/>
              </a:ext>
            </a:extLst>
          </p:cNvPr>
          <p:cNvGraphicFramePr>
            <a:graphicFrameLocks/>
          </p:cNvGraphicFramePr>
          <p:nvPr/>
        </p:nvGraphicFramePr>
        <p:xfrm>
          <a:off x="4959623" y="609600"/>
          <a:ext cx="7003777" cy="5843605"/>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3" name="Slide 11">
            <a:hlinkClick r:id="" action="ppaction://media"/>
            <a:extLst>
              <a:ext uri="{FF2B5EF4-FFF2-40B4-BE49-F238E27FC236}">
                <a16:creationId xmlns:a16="http://schemas.microsoft.com/office/drawing/2014/main" id="{4D0359FF-0EE6-53DD-EDC1-74B73672D3FC}"/>
              </a:ext>
            </a:extLst>
          </p:cNvPr>
          <p:cNvPicPr>
            <a:picLocks noChangeAspect="1"/>
          </p:cNvPicPr>
          <p:nvPr>
            <a:audioFile r:link="rId2"/>
            <p:extLst>
              <p:ext uri="{DAA4B4D4-6D71-4841-9C94-3DE7FCFB9230}">
                <p14:media xmlns:p14="http://schemas.microsoft.com/office/powerpoint/2010/main" r:embed="rId1"/>
              </p:ext>
            </p:extLst>
          </p:nvPr>
        </p:nvPicPr>
        <p:blipFill>
          <a:blip r:embed="rId16"/>
          <a:stretch>
            <a:fillRect/>
          </a:stretch>
        </p:blipFill>
        <p:spPr>
          <a:xfrm>
            <a:off x="11255814" y="6001062"/>
            <a:ext cx="609600" cy="609600"/>
          </a:xfrm>
          <a:prstGeom prst="rect">
            <a:avLst/>
          </a:prstGeom>
        </p:spPr>
      </p:pic>
    </p:spTree>
    <p:extLst>
      <p:ext uri="{BB962C8B-B14F-4D97-AF65-F5344CB8AC3E}">
        <p14:creationId xmlns:p14="http://schemas.microsoft.com/office/powerpoint/2010/main" val="3287263418"/>
      </p:ext>
    </p:extLst>
  </p:cSld>
  <p:clrMapOvr>
    <a:masterClrMapping/>
  </p:clrMapOvr>
  <mc:AlternateContent xmlns:mc="http://schemas.openxmlformats.org/markup-compatibility/2006" xmlns:p14="http://schemas.microsoft.com/office/powerpoint/2010/main">
    <mc:Choice Requires="p14">
      <p:transition spd="slow" p14:dur="2000" advTm="81303"/>
    </mc:Choice>
    <mc:Fallback xmlns="">
      <p:transition spd="slow" advTm="813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30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4" name="Picture 2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6" name="Rectangle 25">
            <a:extLst>
              <a:ext uri="{FF2B5EF4-FFF2-40B4-BE49-F238E27FC236}">
                <a16:creationId xmlns:a16="http://schemas.microsoft.com/office/drawing/2014/main" id="{2D924463-4DB7-437D-85B1-7EE5042DE5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8" name="Rectangle 27">
            <a:extLst>
              <a:ext uri="{FF2B5EF4-FFF2-40B4-BE49-F238E27FC236}">
                <a16:creationId xmlns:a16="http://schemas.microsoft.com/office/drawing/2014/main" id="{C8884498-8C0E-4CE3-A52C-4D46CFCBD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30" name="Group 29">
            <a:extLst>
              <a:ext uri="{FF2B5EF4-FFF2-40B4-BE49-F238E27FC236}">
                <a16:creationId xmlns:a16="http://schemas.microsoft.com/office/drawing/2014/main" id="{13CD130A-643A-4D11-9D36-1A18E7473DF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94385" y="76200"/>
            <a:ext cx="3997615" cy="6816079"/>
            <a:chOff x="8059620" y="41922"/>
            <a:chExt cx="3997615" cy="6816077"/>
          </a:xfrm>
        </p:grpSpPr>
        <p:pic>
          <p:nvPicPr>
            <p:cNvPr id="31" name="Picture 30">
              <a:extLst>
                <a:ext uri="{FF2B5EF4-FFF2-40B4-BE49-F238E27FC236}">
                  <a16:creationId xmlns:a16="http://schemas.microsoft.com/office/drawing/2014/main" id="{C5B36C10-5167-4E97-BC4C-42E62CBDE85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32" name="Picture 31">
              <a:extLst>
                <a:ext uri="{FF2B5EF4-FFF2-40B4-BE49-F238E27FC236}">
                  <a16:creationId xmlns:a16="http://schemas.microsoft.com/office/drawing/2014/main" id="{EBDB6D53-B040-4BE2-AAD9-F0BE56F347F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1144524" y="744909"/>
            <a:ext cx="9906000" cy="662457"/>
          </a:xfrm>
        </p:spPr>
        <p:txBody>
          <a:bodyPr vert="horz" lIns="91440" tIns="45720" rIns="91440" bIns="45720" rtlCol="0" anchor="b">
            <a:normAutofit fontScale="90000"/>
          </a:bodyPr>
          <a:lstStyle/>
          <a:p>
            <a:pPr algn="ctr"/>
            <a:r>
              <a:rPr lang="en-US" sz="5200" dirty="0"/>
              <a:t>References</a:t>
            </a:r>
            <a:endParaRPr lang="en-US" sz="5200"/>
          </a:p>
        </p:txBody>
      </p:sp>
      <p:sp>
        <p:nvSpPr>
          <p:cNvPr id="4" name="Title 1">
            <a:extLst>
              <a:ext uri="{FF2B5EF4-FFF2-40B4-BE49-F238E27FC236}">
                <a16:creationId xmlns:a16="http://schemas.microsoft.com/office/drawing/2014/main" id="{C0D0CCDD-0C13-23B1-8BA5-132546BAF6B2}"/>
              </a:ext>
            </a:extLst>
          </p:cNvPr>
          <p:cNvSpPr txBox="1">
            <a:spLocks/>
          </p:cNvSpPr>
          <p:nvPr/>
        </p:nvSpPr>
        <p:spPr>
          <a:xfrm>
            <a:off x="1148241" y="1408407"/>
            <a:ext cx="9906000" cy="4667603"/>
          </a:xfrm>
          <a:prstGeom prst="rect">
            <a:avLst/>
          </a:prstGeom>
        </p:spPr>
        <p:txBody>
          <a:bodyPr vert="horz" lIns="91440" tIns="45720" rIns="91440" bIns="45720" rtlCol="0" anchor="t">
            <a:normAutofit fontScale="97500"/>
          </a:bodyPr>
          <a:lst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a:lstStyle>
          <a:p>
            <a:pPr>
              <a:buFont typeface="Arial" panose="020B0604020202020204" pitchFamily="34" charset="0"/>
              <a:buChar char="•"/>
            </a:pPr>
            <a:endParaRPr lang="en-US" sz="1800" dirty="0">
              <a:ea typeface="+mj-lt"/>
              <a:cs typeface="+mj-lt"/>
            </a:endParaRPr>
          </a:p>
          <a:p>
            <a:pPr>
              <a:buFont typeface="Arial" panose="020B0604020202020204" pitchFamily="34" charset="0"/>
              <a:buChar char="•"/>
            </a:pPr>
            <a:r>
              <a:rPr lang="en-US" sz="1800" dirty="0" err="1">
                <a:ea typeface="+mj-lt"/>
                <a:cs typeface="+mj-lt"/>
              </a:rPr>
              <a:t>Brugha</a:t>
            </a:r>
            <a:r>
              <a:rPr lang="en-US" sz="1800" dirty="0">
                <a:ea typeface="+mj-lt"/>
                <a:cs typeface="+mj-lt"/>
              </a:rPr>
              <a:t>, T., Tyrer, F., Leaver, A., Lewis, S., Seaton, S., Morgan, Z., </a:t>
            </a:r>
            <a:r>
              <a:rPr lang="en-US" sz="1800" dirty="0" err="1">
                <a:ea typeface="+mj-lt"/>
                <a:cs typeface="+mj-lt"/>
              </a:rPr>
              <a:t>Tromans</a:t>
            </a:r>
            <a:r>
              <a:rPr lang="en-US" sz="1800" dirty="0">
                <a:ea typeface="+mj-lt"/>
                <a:cs typeface="+mj-lt"/>
              </a:rPr>
              <a:t>, S., &amp; Rensburg, K. (2020). Testing adults by questionnaire for social and communication disorders, including autism spectrum disorders, in an adult mental health service population. International Journal of Methods in Psychiatric Research, 29(1). </a:t>
            </a:r>
            <a:r>
              <a:rPr lang="en-US" sz="1800" dirty="0">
                <a:ea typeface="+mj-lt"/>
                <a:cs typeface="+mj-lt"/>
                <a:hlinkClick r:id="rId4"/>
              </a:rPr>
              <a:t>https://doi.org/10.1002/mpr.1814</a:t>
            </a:r>
            <a:endParaRPr lang="en-US" sz="1800" dirty="0">
              <a:ea typeface="+mj-lt"/>
              <a:cs typeface="+mj-lt"/>
            </a:endParaRPr>
          </a:p>
          <a:p>
            <a:pPr>
              <a:buFont typeface="Arial" panose="020B0604020202020204" pitchFamily="34" charset="0"/>
              <a:buChar char="•"/>
            </a:pPr>
            <a:endParaRPr lang="en-US" sz="1800" dirty="0">
              <a:cs typeface="Sabon Next LT"/>
            </a:endParaRPr>
          </a:p>
          <a:p>
            <a:pPr>
              <a:buFont typeface="Arial" panose="020B0604020202020204" pitchFamily="34" charset="0"/>
              <a:buChar char="•"/>
            </a:pPr>
            <a:r>
              <a:rPr lang="en-US" sz="1800" dirty="0" err="1">
                <a:ea typeface="+mj-lt"/>
                <a:cs typeface="+mj-lt"/>
              </a:rPr>
              <a:t>Sizoo</a:t>
            </a:r>
            <a:r>
              <a:rPr lang="en-US" sz="1800" dirty="0">
                <a:ea typeface="+mj-lt"/>
                <a:cs typeface="+mj-lt"/>
              </a:rPr>
              <a:t>, B. B., Horwitz, E. H., </a:t>
            </a:r>
            <a:r>
              <a:rPr lang="en-US" sz="1800" dirty="0" err="1">
                <a:ea typeface="+mj-lt"/>
                <a:cs typeface="+mj-lt"/>
              </a:rPr>
              <a:t>Teunisse</a:t>
            </a:r>
            <a:r>
              <a:rPr lang="en-US" sz="1800" dirty="0">
                <a:ea typeface="+mj-lt"/>
                <a:cs typeface="+mj-lt"/>
              </a:rPr>
              <a:t>, J. P., Kan, C. C., Vissers, C. T. W. M., </a:t>
            </a:r>
            <a:r>
              <a:rPr lang="en-US" sz="1800" dirty="0" err="1">
                <a:ea typeface="+mj-lt"/>
                <a:cs typeface="+mj-lt"/>
              </a:rPr>
              <a:t>Forceville</a:t>
            </a:r>
            <a:r>
              <a:rPr lang="en-US" sz="1800" dirty="0">
                <a:ea typeface="+mj-lt"/>
                <a:cs typeface="+mj-lt"/>
              </a:rPr>
              <a:t>, E. J. M., Van Voorst, A. J. P., &amp; Geurts, H. M. (2015). Predictive validity of self-report questionnaires in the assessment of Autism Spectrum Disorders in adults. Autism, 19(7), 842–849. </a:t>
            </a:r>
            <a:r>
              <a:rPr lang="en-US" sz="1800" dirty="0">
                <a:ea typeface="+mj-lt"/>
                <a:cs typeface="+mj-lt"/>
                <a:hlinkClick r:id="rId5"/>
              </a:rPr>
              <a:t>https://doi.org/10.1177/1362361315589869</a:t>
            </a:r>
            <a:endParaRPr lang="en-US" sz="1800" dirty="0">
              <a:ea typeface="+mj-lt"/>
              <a:cs typeface="+mj-lt"/>
            </a:endParaRPr>
          </a:p>
          <a:p>
            <a:pPr>
              <a:buFont typeface="Arial" panose="020B0604020202020204" pitchFamily="34" charset="0"/>
              <a:buChar char="•"/>
            </a:pPr>
            <a:endParaRPr lang="en-US" sz="1800" dirty="0">
              <a:cs typeface="Sabon Next LT"/>
            </a:endParaRPr>
          </a:p>
          <a:p>
            <a:pPr>
              <a:buFont typeface="Arial" panose="020B0604020202020204" pitchFamily="34" charset="0"/>
              <a:buChar char="•"/>
            </a:pPr>
            <a:r>
              <a:rPr lang="en-US" sz="1800" dirty="0">
                <a:ea typeface="+mj-lt"/>
                <a:cs typeface="+mj-lt"/>
              </a:rPr>
              <a:t>Wikimedia Foundation. (2023, April 6). Autism spectrum. Wikipedia. Retrieved April 7, 2023,     from </a:t>
            </a:r>
            <a:r>
              <a:rPr lang="en-US" sz="1800" dirty="0">
                <a:ea typeface="+mj-lt"/>
                <a:cs typeface="+mj-lt"/>
                <a:hlinkClick r:id="rId6"/>
              </a:rPr>
              <a:t>https://en.wikipedia.org/wiki/Autism_spectrum</a:t>
            </a:r>
            <a:r>
              <a:rPr lang="en-US" sz="1800" dirty="0">
                <a:ea typeface="+mj-lt"/>
                <a:cs typeface="+mj-lt"/>
              </a:rPr>
              <a:t> </a:t>
            </a:r>
            <a:endParaRPr lang="en-US" sz="1800" dirty="0">
              <a:cs typeface="Sabon Next LT"/>
            </a:endParaRPr>
          </a:p>
        </p:txBody>
      </p:sp>
    </p:spTree>
    <p:extLst>
      <p:ext uri="{BB962C8B-B14F-4D97-AF65-F5344CB8AC3E}">
        <p14:creationId xmlns:p14="http://schemas.microsoft.com/office/powerpoint/2010/main" val="1767707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p:txBody>
          <a:bodyPr/>
          <a:lstStyle/>
          <a:p>
            <a:r>
              <a:rPr lang="en-US" dirty="0">
                <a:cs typeface="Sabon Next LT"/>
              </a:rPr>
              <a:t>What is autism?</a:t>
            </a:r>
            <a:endParaRPr lang="en-US" dirty="0"/>
          </a:p>
        </p:txBody>
      </p:sp>
      <p:sp>
        <p:nvSpPr>
          <p:cNvPr id="6" name="Content Placeholder 5">
            <a:extLst>
              <a:ext uri="{FF2B5EF4-FFF2-40B4-BE49-F238E27FC236}">
                <a16:creationId xmlns:a16="http://schemas.microsoft.com/office/drawing/2014/main" id="{526FF5A1-7FCC-837C-CC46-738D6582039D}"/>
              </a:ext>
            </a:extLst>
          </p:cNvPr>
          <p:cNvSpPr>
            <a:spLocks noGrp="1"/>
          </p:cNvSpPr>
          <p:nvPr>
            <p:ph idx="1"/>
          </p:nvPr>
        </p:nvSpPr>
        <p:spPr/>
        <p:txBody>
          <a:bodyPr vert="horz" lIns="91440" tIns="45720" rIns="91440" bIns="45720" rtlCol="0" anchor="t">
            <a:normAutofit fontScale="92500" lnSpcReduction="10000"/>
          </a:bodyPr>
          <a:lstStyle/>
          <a:p>
            <a:pPr>
              <a:lnSpc>
                <a:spcPct val="150000"/>
              </a:lnSpc>
            </a:pPr>
            <a:r>
              <a:rPr lang="en-US" dirty="0">
                <a:ea typeface="+mn-lt"/>
                <a:cs typeface="+mn-lt"/>
              </a:rPr>
              <a:t>A loosely defined cluster of neurodevelopmental disorders characterized</a:t>
            </a:r>
            <a:r>
              <a:rPr lang="en-US" dirty="0"/>
              <a:t> </a:t>
            </a:r>
            <a:r>
              <a:rPr lang="en-US" dirty="0">
                <a:ea typeface="+mn-lt"/>
                <a:cs typeface="+mn-lt"/>
              </a:rPr>
              <a:t>by challenges in:</a:t>
            </a:r>
            <a:endParaRPr lang="en-US" dirty="0"/>
          </a:p>
          <a:p>
            <a:pPr lvl="1">
              <a:lnSpc>
                <a:spcPct val="150000"/>
              </a:lnSpc>
            </a:pPr>
            <a:r>
              <a:rPr lang="en-US" b="1" dirty="0">
                <a:ea typeface="+mn-lt"/>
                <a:cs typeface="+mn-lt"/>
              </a:rPr>
              <a:t>social interaction</a:t>
            </a:r>
          </a:p>
          <a:p>
            <a:pPr lvl="1">
              <a:lnSpc>
                <a:spcPct val="150000"/>
              </a:lnSpc>
            </a:pPr>
            <a:r>
              <a:rPr lang="en-US" b="1" dirty="0">
                <a:ea typeface="+mn-lt"/>
                <a:cs typeface="+mn-lt"/>
              </a:rPr>
              <a:t>verbal and nonverbal communication</a:t>
            </a:r>
          </a:p>
          <a:p>
            <a:pPr lvl="1">
              <a:lnSpc>
                <a:spcPct val="150000"/>
              </a:lnSpc>
            </a:pPr>
            <a:r>
              <a:rPr lang="en-US" b="1" dirty="0">
                <a:ea typeface="+mn-lt"/>
                <a:cs typeface="+mn-lt"/>
              </a:rPr>
              <a:t>and often repetitive behaviors and restricted interests.</a:t>
            </a:r>
          </a:p>
          <a:p>
            <a:pPr>
              <a:lnSpc>
                <a:spcPct val="150000"/>
              </a:lnSpc>
            </a:pPr>
            <a:r>
              <a:rPr lang="en-US" dirty="0">
                <a:ea typeface="+mn-lt"/>
                <a:cs typeface="+mn-lt"/>
              </a:rPr>
              <a:t>Can be diagnosed during childhood, adolescence, and adulthood.</a:t>
            </a:r>
            <a:endParaRPr lang="en-US" b="1" dirty="0">
              <a:ea typeface="+mn-lt"/>
              <a:cs typeface="+mn-lt"/>
            </a:endParaRPr>
          </a:p>
          <a:p>
            <a:pPr>
              <a:lnSpc>
                <a:spcPct val="150000"/>
              </a:lnSpc>
            </a:pPr>
            <a:r>
              <a:rPr lang="en-US" dirty="0">
                <a:ea typeface="+mn-lt"/>
                <a:cs typeface="+mn-lt"/>
              </a:rPr>
              <a:t>(Autism spectrum, 2023)</a:t>
            </a:r>
            <a:r>
              <a:rPr lang="en-US" dirty="0"/>
              <a:t> </a:t>
            </a:r>
          </a:p>
        </p:txBody>
      </p:sp>
      <p:pic>
        <p:nvPicPr>
          <p:cNvPr id="3" name="Slide 2">
            <a:hlinkClick r:id="" action="ppaction://media"/>
            <a:extLst>
              <a:ext uri="{FF2B5EF4-FFF2-40B4-BE49-F238E27FC236}">
                <a16:creationId xmlns:a16="http://schemas.microsoft.com/office/drawing/2014/main" id="{8161D8D4-478D-E6DC-0ABE-10FC2A25DD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9000" y="5840413"/>
            <a:ext cx="609600" cy="609600"/>
          </a:xfrm>
          <a:prstGeom prst="rect">
            <a:avLst/>
          </a:prstGeom>
        </p:spPr>
      </p:pic>
    </p:spTree>
    <p:extLst>
      <p:ext uri="{BB962C8B-B14F-4D97-AF65-F5344CB8AC3E}">
        <p14:creationId xmlns:p14="http://schemas.microsoft.com/office/powerpoint/2010/main" val="3745806765"/>
      </p:ext>
    </p:extLst>
  </p:cSld>
  <p:clrMapOvr>
    <a:masterClrMapping/>
  </p:clrMapOvr>
  <mc:AlternateContent xmlns:mc="http://schemas.openxmlformats.org/markup-compatibility/2006" xmlns:p14="http://schemas.microsoft.com/office/powerpoint/2010/main">
    <mc:Choice Requires="p14">
      <p:transition spd="slow" p14:dur="2000" advTm="30052"/>
    </mc:Choice>
    <mc:Fallback xmlns="">
      <p:transition spd="slow" advTm="30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5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a:xfrm>
            <a:off x="458694" y="365760"/>
            <a:ext cx="9803848" cy="1391414"/>
          </a:xfrm>
        </p:spPr>
        <p:txBody>
          <a:bodyPr>
            <a:normAutofit fontScale="90000"/>
          </a:bodyPr>
          <a:lstStyle/>
          <a:p>
            <a:r>
              <a:rPr lang="en-US" dirty="0">
                <a:ea typeface="+mj-lt"/>
                <a:cs typeface="+mj-lt"/>
              </a:rPr>
              <a:t>For Adults, diagnosis is much harder to get than it is for children because:</a:t>
            </a:r>
            <a:endParaRPr lang="en-US" dirty="0"/>
          </a:p>
        </p:txBody>
      </p:sp>
      <p:graphicFrame>
        <p:nvGraphicFramePr>
          <p:cNvPr id="5" name="Content Placeholder 2">
            <a:extLst>
              <a:ext uri="{FF2B5EF4-FFF2-40B4-BE49-F238E27FC236}">
                <a16:creationId xmlns:a16="http://schemas.microsoft.com/office/drawing/2014/main" id="{CF0D864A-1D95-D5F1-FCBC-0CF301082399}"/>
              </a:ext>
            </a:extLst>
          </p:cNvPr>
          <p:cNvGraphicFramePr>
            <a:graphicFrameLocks noGrp="1"/>
          </p:cNvGraphicFramePr>
          <p:nvPr>
            <p:ph idx="1"/>
            <p:extLst>
              <p:ext uri="{D42A27DB-BD31-4B8C-83A1-F6EECF244321}">
                <p14:modId xmlns:p14="http://schemas.microsoft.com/office/powerpoint/2010/main" val="241202865"/>
              </p:ext>
            </p:extLst>
          </p:nvPr>
        </p:nvGraphicFramePr>
        <p:xfrm>
          <a:off x="458694" y="1949450"/>
          <a:ext cx="11274612" cy="419576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Slide 3">
            <a:hlinkClick r:id="" action="ppaction://media"/>
            <a:extLst>
              <a:ext uri="{FF2B5EF4-FFF2-40B4-BE49-F238E27FC236}">
                <a16:creationId xmlns:a16="http://schemas.microsoft.com/office/drawing/2014/main" id="{784E925A-F87B-D726-D7CC-07250B73BB0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23706" y="5840413"/>
            <a:ext cx="609600" cy="609600"/>
          </a:xfrm>
          <a:prstGeom prst="rect">
            <a:avLst/>
          </a:prstGeom>
        </p:spPr>
      </p:pic>
    </p:spTree>
    <p:extLst>
      <p:ext uri="{BB962C8B-B14F-4D97-AF65-F5344CB8AC3E}">
        <p14:creationId xmlns:p14="http://schemas.microsoft.com/office/powerpoint/2010/main" val="2391065200"/>
      </p:ext>
    </p:extLst>
  </p:cSld>
  <p:clrMapOvr>
    <a:masterClrMapping/>
  </p:clrMapOvr>
  <mc:AlternateContent xmlns:mc="http://schemas.openxmlformats.org/markup-compatibility/2006" xmlns:p14="http://schemas.microsoft.com/office/powerpoint/2010/main">
    <mc:Choice Requires="p14">
      <p:transition spd="slow" p14:dur="2000" advTm="38201"/>
    </mc:Choice>
    <mc:Fallback xmlns="">
      <p:transition spd="slow" advTm="38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2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9"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2" name="Group 11">
            <a:extLst>
              <a:ext uri="{FF2B5EF4-FFF2-40B4-BE49-F238E27FC236}">
                <a16:creationId xmlns:a16="http://schemas.microsoft.com/office/drawing/2014/main" id="{60D82D56-D377-48D4-8DE9-6A0A8DB5E31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1" y="-2"/>
            <a:ext cx="2696853" cy="4598233"/>
            <a:chOff x="8059620" y="41922"/>
            <a:chExt cx="3997615" cy="6816077"/>
          </a:xfrm>
        </p:grpSpPr>
        <p:pic>
          <p:nvPicPr>
            <p:cNvPr id="6" name="Picture 12">
              <a:extLst>
                <a:ext uri="{FF2B5EF4-FFF2-40B4-BE49-F238E27FC236}">
                  <a16:creationId xmlns:a16="http://schemas.microsoft.com/office/drawing/2014/main" id="{6D8CD235-5DAC-4779-B652-AEF90B9844A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14" name="Picture 13">
              <a:extLst>
                <a:ext uri="{FF2B5EF4-FFF2-40B4-BE49-F238E27FC236}">
                  <a16:creationId xmlns:a16="http://schemas.microsoft.com/office/drawing/2014/main" id="{9048802B-B281-498F-88C5-E240B74438C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a:xfrm>
            <a:off x="609601" y="559813"/>
            <a:ext cx="5181599" cy="5612387"/>
          </a:xfrm>
        </p:spPr>
        <p:txBody>
          <a:bodyPr anchor="ctr">
            <a:normAutofit/>
          </a:bodyPr>
          <a:lstStyle/>
          <a:p>
            <a:r>
              <a:rPr lang="en-US" dirty="0">
                <a:cs typeface="Sabon Next LT"/>
              </a:rPr>
              <a:t>What is the AQ-10 and Why Do We Need Self-questionnaires?</a:t>
            </a:r>
          </a:p>
        </p:txBody>
      </p:sp>
      <p:sp>
        <p:nvSpPr>
          <p:cNvPr id="3" name="Content Placeholder 2">
            <a:extLst>
              <a:ext uri="{FF2B5EF4-FFF2-40B4-BE49-F238E27FC236}">
                <a16:creationId xmlns:a16="http://schemas.microsoft.com/office/drawing/2014/main" id="{E8097172-8F31-A0B2-CC12-CC51245CF70D}"/>
              </a:ext>
            </a:extLst>
          </p:cNvPr>
          <p:cNvSpPr>
            <a:spLocks noGrp="1"/>
          </p:cNvSpPr>
          <p:nvPr>
            <p:ph idx="1"/>
          </p:nvPr>
        </p:nvSpPr>
        <p:spPr>
          <a:xfrm>
            <a:off x="6477000" y="559813"/>
            <a:ext cx="5180106" cy="5612387"/>
          </a:xfrm>
        </p:spPr>
        <p:txBody>
          <a:bodyPr vert="horz" lIns="91440" tIns="45720" rIns="91440" bIns="45720" rtlCol="0" anchor="ctr">
            <a:noAutofit/>
          </a:bodyPr>
          <a:lstStyle/>
          <a:p>
            <a:r>
              <a:rPr lang="en-US" sz="2000" dirty="0">
                <a:ea typeface="+mn-lt"/>
                <a:cs typeface="+mn-lt"/>
              </a:rPr>
              <a:t>The Autism Quotient – 10 Questions (AQ-10) is a shortened, simplified self-report questionnaire that aims to identify adults with autism.</a:t>
            </a:r>
          </a:p>
          <a:p>
            <a:endParaRPr lang="en-US" sz="2000" dirty="0">
              <a:ea typeface="+mn-lt"/>
              <a:cs typeface="+mn-lt"/>
            </a:endParaRPr>
          </a:p>
          <a:p>
            <a:r>
              <a:rPr lang="en-US" sz="2000" dirty="0">
                <a:ea typeface="+mn-lt"/>
                <a:cs typeface="+mn-lt"/>
              </a:rPr>
              <a:t>“Autism is difficult to identify in adults due to lack of validated self‐report questionnaires.” (</a:t>
            </a:r>
            <a:r>
              <a:rPr lang="en-US" sz="2000" dirty="0" err="1">
                <a:ea typeface="+mn-lt"/>
                <a:cs typeface="+mn-lt"/>
              </a:rPr>
              <a:t>Brugha</a:t>
            </a:r>
            <a:r>
              <a:rPr lang="en-US" sz="2000" dirty="0">
                <a:ea typeface="+mn-lt"/>
                <a:cs typeface="+mn-lt"/>
              </a:rPr>
              <a:t> et al., 2020)</a:t>
            </a:r>
            <a:endParaRPr lang="en-US" sz="2000" dirty="0"/>
          </a:p>
          <a:p>
            <a:endParaRPr lang="en-US" sz="2000" dirty="0">
              <a:ea typeface="+mn-lt"/>
              <a:cs typeface="+mn-lt"/>
            </a:endParaRPr>
          </a:p>
          <a:p>
            <a:r>
              <a:rPr lang="en-US" sz="2000" dirty="0">
                <a:ea typeface="+mn-lt"/>
                <a:cs typeface="+mn-lt"/>
              </a:rPr>
              <a:t>“These tests correctly identified autism spectrum disorder patients in almost 80% of the referred cases.” (</a:t>
            </a:r>
            <a:r>
              <a:rPr lang="en-US" sz="2000" dirty="0" err="1">
                <a:ea typeface="+mn-lt"/>
                <a:cs typeface="+mn-lt"/>
              </a:rPr>
              <a:t>Sizoo</a:t>
            </a:r>
            <a:r>
              <a:rPr lang="en-US" sz="2000" dirty="0">
                <a:ea typeface="+mn-lt"/>
                <a:cs typeface="+mn-lt"/>
              </a:rPr>
              <a:t> et al., 2015)</a:t>
            </a:r>
            <a:endParaRPr lang="en-US" sz="2000" dirty="0"/>
          </a:p>
        </p:txBody>
      </p:sp>
      <p:pic>
        <p:nvPicPr>
          <p:cNvPr id="4" name="Slide 4">
            <a:hlinkClick r:id="" action="ppaction://media"/>
            <a:extLst>
              <a:ext uri="{FF2B5EF4-FFF2-40B4-BE49-F238E27FC236}">
                <a16:creationId xmlns:a16="http://schemas.microsoft.com/office/drawing/2014/main" id="{01BD3249-D028-524C-AF9F-EC54DF0E05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72799" y="5867400"/>
            <a:ext cx="609600" cy="609600"/>
          </a:xfrm>
          <a:prstGeom prst="rect">
            <a:avLst/>
          </a:prstGeom>
        </p:spPr>
      </p:pic>
    </p:spTree>
    <p:extLst>
      <p:ext uri="{BB962C8B-B14F-4D97-AF65-F5344CB8AC3E}">
        <p14:creationId xmlns:p14="http://schemas.microsoft.com/office/powerpoint/2010/main" val="22734220"/>
      </p:ext>
    </p:extLst>
  </p:cSld>
  <p:clrMapOvr>
    <a:masterClrMapping/>
  </p:clrMapOvr>
  <mc:AlternateContent xmlns:mc="http://schemas.openxmlformats.org/markup-compatibility/2006" xmlns:p14="http://schemas.microsoft.com/office/powerpoint/2010/main">
    <mc:Choice Requires="p14">
      <p:transition spd="slow" p14:dur="2000" advTm="36623"/>
    </mc:Choice>
    <mc:Fallback xmlns="">
      <p:transition spd="slow" advTm="366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6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p:txBody>
          <a:bodyPr>
            <a:normAutofit fontScale="90000"/>
          </a:bodyPr>
          <a:lstStyle/>
          <a:p>
            <a:r>
              <a:rPr lang="en-US" dirty="0">
                <a:cs typeface="Sabon Next LT"/>
              </a:rPr>
              <a:t>Our data</a:t>
            </a:r>
            <a:br>
              <a:rPr lang="en-US" dirty="0">
                <a:cs typeface="Sabon Next LT"/>
              </a:rPr>
            </a:br>
            <a:endParaRPr lang="en-US"/>
          </a:p>
        </p:txBody>
      </p:sp>
      <p:sp>
        <p:nvSpPr>
          <p:cNvPr id="3" name="Content Placeholder 2">
            <a:extLst>
              <a:ext uri="{FF2B5EF4-FFF2-40B4-BE49-F238E27FC236}">
                <a16:creationId xmlns:a16="http://schemas.microsoft.com/office/drawing/2014/main" id="{1741E13A-EE89-80C0-A5FF-C4FBD0BA8254}"/>
              </a:ext>
            </a:extLst>
          </p:cNvPr>
          <p:cNvSpPr>
            <a:spLocks noGrp="1"/>
          </p:cNvSpPr>
          <p:nvPr>
            <p:ph sz="half" idx="1"/>
          </p:nvPr>
        </p:nvSpPr>
        <p:spPr/>
        <p:txBody>
          <a:bodyPr vert="horz" lIns="91440" tIns="45720" rIns="91440" bIns="45720" rtlCol="0" anchor="t">
            <a:normAutofit/>
          </a:bodyPr>
          <a:lstStyle/>
          <a:p>
            <a:r>
              <a:rPr lang="en-US" dirty="0"/>
              <a:t>21 features</a:t>
            </a:r>
          </a:p>
          <a:p>
            <a:pPr lvl="1"/>
            <a:r>
              <a:rPr lang="en-US" dirty="0"/>
              <a:t>10 demographic features</a:t>
            </a:r>
          </a:p>
          <a:p>
            <a:pPr lvl="1"/>
            <a:r>
              <a:rPr lang="en-US" dirty="0"/>
              <a:t>10 answer features</a:t>
            </a:r>
          </a:p>
          <a:p>
            <a:pPr lvl="1"/>
            <a:r>
              <a:rPr lang="en-US" dirty="0"/>
              <a:t>1 binary target feature</a:t>
            </a:r>
          </a:p>
          <a:p>
            <a:pPr lvl="1"/>
            <a:endParaRPr lang="en-US" dirty="0"/>
          </a:p>
          <a:p>
            <a:r>
              <a:rPr lang="en-US" dirty="0"/>
              <a:t>Only the 10 answer features were used in training the model</a:t>
            </a:r>
          </a:p>
        </p:txBody>
      </p:sp>
      <p:pic>
        <p:nvPicPr>
          <p:cNvPr id="5" name="Picture 5" descr="A picture containing text, shoji, crossword puzzle, public&#10;&#10;Description automatically generated">
            <a:extLst>
              <a:ext uri="{FF2B5EF4-FFF2-40B4-BE49-F238E27FC236}">
                <a16:creationId xmlns:a16="http://schemas.microsoft.com/office/drawing/2014/main" id="{77BA0E65-1BA8-B667-8808-13F858A3212B}"/>
              </a:ext>
            </a:extLst>
          </p:cNvPr>
          <p:cNvPicPr>
            <a:picLocks noGrp="1" noChangeAspect="1"/>
          </p:cNvPicPr>
          <p:nvPr>
            <p:ph sz="half" idx="2"/>
          </p:nvPr>
        </p:nvPicPr>
        <p:blipFill>
          <a:blip r:embed="rId5"/>
          <a:stretch>
            <a:fillRect/>
          </a:stretch>
        </p:blipFill>
        <p:spPr>
          <a:xfrm>
            <a:off x="6093548" y="1689541"/>
            <a:ext cx="5257446" cy="3767431"/>
          </a:xfrm>
        </p:spPr>
      </p:pic>
      <p:pic>
        <p:nvPicPr>
          <p:cNvPr id="4" name="Recorded Sound">
            <a:hlinkClick r:id="" action="ppaction://media"/>
            <a:extLst>
              <a:ext uri="{FF2B5EF4-FFF2-40B4-BE49-F238E27FC236}">
                <a16:creationId xmlns:a16="http://schemas.microsoft.com/office/drawing/2014/main" id="{A379479E-A63F-E467-9EA1-25806D0F29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6194" y="5872163"/>
            <a:ext cx="609600" cy="609600"/>
          </a:xfrm>
          <a:prstGeom prst="rect">
            <a:avLst/>
          </a:prstGeom>
        </p:spPr>
      </p:pic>
    </p:spTree>
    <p:extLst>
      <p:ext uri="{BB962C8B-B14F-4D97-AF65-F5344CB8AC3E}">
        <p14:creationId xmlns:p14="http://schemas.microsoft.com/office/powerpoint/2010/main" val="2749464443"/>
      </p:ext>
    </p:extLst>
  </p:cSld>
  <p:clrMapOvr>
    <a:masterClrMapping/>
  </p:clrMapOvr>
  <mc:AlternateContent xmlns:mc="http://schemas.openxmlformats.org/markup-compatibility/2006" xmlns:p14="http://schemas.microsoft.com/office/powerpoint/2010/main">
    <mc:Choice Requires="p14">
      <p:transition spd="slow" p14:dur="2000" advTm="67344"/>
    </mc:Choice>
    <mc:Fallback xmlns="">
      <p:transition spd="slow" advTm="67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3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0" name="Picture 9">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2" name="Rectangle 11">
            <a:extLst>
              <a:ext uri="{FF2B5EF4-FFF2-40B4-BE49-F238E27FC236}">
                <a16:creationId xmlns:a16="http://schemas.microsoft.com/office/drawing/2014/main" id="{310E06F9-9F12-4D1B-92C0-4B30818D09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4" name="Rectangle 13">
            <a:extLst>
              <a:ext uri="{FF2B5EF4-FFF2-40B4-BE49-F238E27FC236}">
                <a16:creationId xmlns:a16="http://schemas.microsoft.com/office/drawing/2014/main" id="{8F5EFE88-F6A7-4B53-AF99-227DFC56A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6" name="Group 15">
            <a:extLst>
              <a:ext uri="{FF2B5EF4-FFF2-40B4-BE49-F238E27FC236}">
                <a16:creationId xmlns:a16="http://schemas.microsoft.com/office/drawing/2014/main" id="{BD08D52E-56C9-4654-9764-ADE6C0F0E3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7" name="Picture 16">
              <a:extLst>
                <a:ext uri="{FF2B5EF4-FFF2-40B4-BE49-F238E27FC236}">
                  <a16:creationId xmlns:a16="http://schemas.microsoft.com/office/drawing/2014/main" id="{74CC9B0D-E068-488B-A88F-E69A1B690BA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8" name="Picture 17">
              <a:extLst>
                <a:ext uri="{FF2B5EF4-FFF2-40B4-BE49-F238E27FC236}">
                  <a16:creationId xmlns:a16="http://schemas.microsoft.com/office/drawing/2014/main" id="{06E2E1E2-C875-4AF6-A6C4-67E7EA04892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7">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a:xfrm>
            <a:off x="838200" y="744909"/>
            <a:ext cx="4800600" cy="3155419"/>
          </a:xfrm>
        </p:spPr>
        <p:txBody>
          <a:bodyPr vert="horz" lIns="91440" tIns="45720" rIns="91440" bIns="45720" rtlCol="0" anchor="b">
            <a:normAutofit/>
          </a:bodyPr>
          <a:lstStyle/>
          <a:p>
            <a:r>
              <a:rPr lang="en-US"/>
              <a:t>Correlation </a:t>
            </a:r>
            <a:endParaRPr lang="en-US" dirty="0"/>
          </a:p>
        </p:txBody>
      </p:sp>
      <p:pic>
        <p:nvPicPr>
          <p:cNvPr id="3" name="Picture 3" descr="Chart, histogram&#10;&#10;Description automatically generated">
            <a:extLst>
              <a:ext uri="{FF2B5EF4-FFF2-40B4-BE49-F238E27FC236}">
                <a16:creationId xmlns:a16="http://schemas.microsoft.com/office/drawing/2014/main" id="{11316C11-088E-18AC-DD2A-6B1113490E17}"/>
              </a:ext>
            </a:extLst>
          </p:cNvPr>
          <p:cNvPicPr>
            <a:picLocks noChangeAspect="1"/>
          </p:cNvPicPr>
          <p:nvPr/>
        </p:nvPicPr>
        <p:blipFill rotWithShape="1">
          <a:blip r:embed="rId8"/>
          <a:srcRect l="147" t="493" r="-1028" b="-494"/>
          <a:stretch/>
        </p:blipFill>
        <p:spPr>
          <a:xfrm>
            <a:off x="5262277" y="944238"/>
            <a:ext cx="6459726" cy="5716867"/>
          </a:xfrm>
          <a:prstGeom prst="rect">
            <a:avLst/>
          </a:prstGeom>
        </p:spPr>
      </p:pic>
      <p:pic>
        <p:nvPicPr>
          <p:cNvPr id="4" name="Slide 6">
            <a:hlinkClick r:id="" action="ppaction://media"/>
            <a:extLst>
              <a:ext uri="{FF2B5EF4-FFF2-40B4-BE49-F238E27FC236}">
                <a16:creationId xmlns:a16="http://schemas.microsoft.com/office/drawing/2014/main" id="{CA928A7B-89FE-0F17-19BB-3491C722DA3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8200" y="5943602"/>
            <a:ext cx="609600" cy="609600"/>
          </a:xfrm>
          <a:prstGeom prst="rect">
            <a:avLst/>
          </a:prstGeom>
        </p:spPr>
      </p:pic>
    </p:spTree>
    <p:extLst>
      <p:ext uri="{BB962C8B-B14F-4D97-AF65-F5344CB8AC3E}">
        <p14:creationId xmlns:p14="http://schemas.microsoft.com/office/powerpoint/2010/main" val="3669214346"/>
      </p:ext>
    </p:extLst>
  </p:cSld>
  <p:clrMapOvr>
    <a:masterClrMapping/>
  </p:clrMapOvr>
  <mc:AlternateContent xmlns:mc="http://schemas.openxmlformats.org/markup-compatibility/2006" xmlns:p14="http://schemas.microsoft.com/office/powerpoint/2010/main">
    <mc:Choice Requires="p14">
      <p:transition spd="slow" p14:dur="2000" advTm="24618"/>
    </mc:Choice>
    <mc:Fallback xmlns="">
      <p:transition spd="slow" advTm="24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6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7AB7BDB5-BE0D-446B-AA57-16A1D859E5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048" y="1"/>
            <a:ext cx="5236971" cy="6858000"/>
            <a:chOff x="20829" y="1"/>
            <a:chExt cx="5236971" cy="6857999"/>
          </a:xfrm>
        </p:grpSpPr>
        <p:pic>
          <p:nvPicPr>
            <p:cNvPr id="14" name="Picture 13">
              <a:extLst>
                <a:ext uri="{FF2B5EF4-FFF2-40B4-BE49-F238E27FC236}">
                  <a16:creationId xmlns:a16="http://schemas.microsoft.com/office/drawing/2014/main" id="{8908FD00-E296-493C-89F7-EE7DB15D200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5" name="Picture 14">
              <a:extLst>
                <a:ext uri="{FF2B5EF4-FFF2-40B4-BE49-F238E27FC236}">
                  <a16:creationId xmlns:a16="http://schemas.microsoft.com/office/drawing/2014/main" id="{0E9000E1-E55C-4724-B0E8-CC588826F51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838201" y="559813"/>
            <a:ext cx="3352799" cy="5577934"/>
          </a:xfrm>
        </p:spPr>
        <p:txBody>
          <a:bodyPr>
            <a:normAutofit/>
          </a:bodyPr>
          <a:lstStyle/>
          <a:p>
            <a:r>
              <a:rPr lang="en-US" sz="4000">
                <a:cs typeface="Sabon Next LT"/>
              </a:rPr>
              <a:t>The Model</a:t>
            </a:r>
            <a:endParaRPr lang="en-US" sz="4000"/>
          </a:p>
        </p:txBody>
      </p:sp>
      <p:graphicFrame>
        <p:nvGraphicFramePr>
          <p:cNvPr id="5" name="Content Placeholder 2">
            <a:extLst>
              <a:ext uri="{FF2B5EF4-FFF2-40B4-BE49-F238E27FC236}">
                <a16:creationId xmlns:a16="http://schemas.microsoft.com/office/drawing/2014/main" id="{576B6AB8-2D00-EE03-4F1B-DDDB3B5A2F1E}"/>
              </a:ext>
            </a:extLst>
          </p:cNvPr>
          <p:cNvGraphicFramePr>
            <a:graphicFrameLocks noGrp="1"/>
          </p:cNvGraphicFramePr>
          <p:nvPr>
            <p:ph idx="1"/>
            <p:extLst>
              <p:ext uri="{D42A27DB-BD31-4B8C-83A1-F6EECF244321}">
                <p14:modId xmlns:p14="http://schemas.microsoft.com/office/powerpoint/2010/main" val="2765239486"/>
              </p:ext>
            </p:extLst>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35" name="Content Placeholder 2">
            <a:extLst>
              <a:ext uri="{FF2B5EF4-FFF2-40B4-BE49-F238E27FC236}">
                <a16:creationId xmlns:a16="http://schemas.microsoft.com/office/drawing/2014/main" id="{7FE3EDCB-3042-1FA2-5D2B-5626B049A4AB}"/>
              </a:ext>
            </a:extLst>
          </p:cNvPr>
          <p:cNvGraphicFramePr>
            <a:graphicFrameLocks/>
          </p:cNvGraphicFramePr>
          <p:nvPr>
            <p:extLst>
              <p:ext uri="{D42A27DB-BD31-4B8C-83A1-F6EECF244321}">
                <p14:modId xmlns:p14="http://schemas.microsoft.com/office/powerpoint/2010/main" val="133289935"/>
              </p:ext>
            </p:extLst>
          </p:nvPr>
        </p:nvGraphicFramePr>
        <p:xfrm>
          <a:off x="4959623" y="609600"/>
          <a:ext cx="7003777" cy="5843605"/>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3" name="Slide 7">
            <a:hlinkClick r:id="" action="ppaction://media"/>
            <a:extLst>
              <a:ext uri="{FF2B5EF4-FFF2-40B4-BE49-F238E27FC236}">
                <a16:creationId xmlns:a16="http://schemas.microsoft.com/office/drawing/2014/main" id="{CCDC8505-88C0-D64B-D2D6-EDD17E6C4BC3}"/>
              </a:ext>
            </a:extLst>
          </p:cNvPr>
          <p:cNvPicPr>
            <a:picLocks noChangeAspect="1"/>
          </p:cNvPicPr>
          <p:nvPr>
            <a:audioFile r:link="rId2"/>
            <p:extLst>
              <p:ext uri="{DAA4B4D4-6D71-4841-9C94-3DE7FCFB9230}">
                <p14:media xmlns:p14="http://schemas.microsoft.com/office/powerpoint/2010/main" r:embed="rId1"/>
              </p:ext>
            </p:extLst>
          </p:nvPr>
        </p:nvPicPr>
        <p:blipFill>
          <a:blip r:embed="rId16"/>
          <a:stretch>
            <a:fillRect/>
          </a:stretch>
        </p:blipFill>
        <p:spPr>
          <a:xfrm>
            <a:off x="11085576" y="5996006"/>
            <a:ext cx="609600" cy="609600"/>
          </a:xfrm>
          <a:prstGeom prst="rect">
            <a:avLst/>
          </a:prstGeom>
        </p:spPr>
      </p:pic>
    </p:spTree>
    <p:extLst>
      <p:ext uri="{BB962C8B-B14F-4D97-AF65-F5344CB8AC3E}">
        <p14:creationId xmlns:p14="http://schemas.microsoft.com/office/powerpoint/2010/main" val="4179560393"/>
      </p:ext>
    </p:extLst>
  </p:cSld>
  <p:clrMapOvr>
    <a:masterClrMapping/>
  </p:clrMapOvr>
  <mc:AlternateContent xmlns:mc="http://schemas.openxmlformats.org/markup-compatibility/2006" xmlns:p14="http://schemas.microsoft.com/office/powerpoint/2010/main">
    <mc:Choice Requires="p14">
      <p:transition spd="slow" p14:dur="2000" advTm="43270"/>
    </mc:Choice>
    <mc:Fallback xmlns="">
      <p:transition spd="slow" advTm="43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2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3A9B7B3-F171-4C25-99FC-C54250F06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D2D5C7C5-9C27-4A61-9F57-1857D4532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12B335A1-0110-4D6F-BC0E-DCDCB43203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4" name="Picture 13">
              <a:extLst>
                <a:ext uri="{FF2B5EF4-FFF2-40B4-BE49-F238E27FC236}">
                  <a16:creationId xmlns:a16="http://schemas.microsoft.com/office/drawing/2014/main" id="{3B05D9A1-5C36-49D4-8D83-8782DE1E1BC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5" name="Picture 14">
              <a:extLst>
                <a:ext uri="{FF2B5EF4-FFF2-40B4-BE49-F238E27FC236}">
                  <a16:creationId xmlns:a16="http://schemas.microsoft.com/office/drawing/2014/main" id="{3D2C8D16-C3E9-4377-B192-9F3B9A8673D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1094391" y="381000"/>
            <a:ext cx="10003218" cy="2057400"/>
          </a:xfrm>
        </p:spPr>
        <p:txBody>
          <a:bodyPr>
            <a:normAutofit/>
          </a:bodyPr>
          <a:lstStyle/>
          <a:p>
            <a:pPr algn="ctr"/>
            <a:r>
              <a:rPr lang="en-US" dirty="0">
                <a:cs typeface="Sabon Next LT"/>
              </a:rPr>
              <a:t>The Results</a:t>
            </a:r>
            <a:endParaRPr lang="en-US"/>
          </a:p>
        </p:txBody>
      </p:sp>
      <p:graphicFrame>
        <p:nvGraphicFramePr>
          <p:cNvPr id="5" name="Content Placeholder 2">
            <a:extLst>
              <a:ext uri="{FF2B5EF4-FFF2-40B4-BE49-F238E27FC236}">
                <a16:creationId xmlns:a16="http://schemas.microsoft.com/office/drawing/2014/main" id="{485C85B3-5A07-EDE9-2D58-4701A04D5303}"/>
              </a:ext>
            </a:extLst>
          </p:cNvPr>
          <p:cNvGraphicFramePr>
            <a:graphicFrameLocks noGrp="1"/>
          </p:cNvGraphicFramePr>
          <p:nvPr>
            <p:ph idx="1"/>
            <p:extLst>
              <p:ext uri="{D42A27DB-BD31-4B8C-83A1-F6EECF244321}">
                <p14:modId xmlns:p14="http://schemas.microsoft.com/office/powerpoint/2010/main" val="1734477201"/>
              </p:ext>
            </p:extLst>
          </p:nvPr>
        </p:nvGraphicFramePr>
        <p:xfrm>
          <a:off x="838200" y="2514600"/>
          <a:ext cx="10515600" cy="366236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3" name="Slide 8">
            <a:hlinkClick r:id="" action="ppaction://media"/>
            <a:extLst>
              <a:ext uri="{FF2B5EF4-FFF2-40B4-BE49-F238E27FC236}">
                <a16:creationId xmlns:a16="http://schemas.microsoft.com/office/drawing/2014/main" id="{24EE7DFD-946B-0286-A267-0DA4E37C540A}"/>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0792809" y="5867400"/>
            <a:ext cx="609600" cy="609600"/>
          </a:xfrm>
          <a:prstGeom prst="rect">
            <a:avLst/>
          </a:prstGeom>
        </p:spPr>
      </p:pic>
    </p:spTree>
    <p:extLst>
      <p:ext uri="{BB962C8B-B14F-4D97-AF65-F5344CB8AC3E}">
        <p14:creationId xmlns:p14="http://schemas.microsoft.com/office/powerpoint/2010/main" val="783505781"/>
      </p:ext>
    </p:extLst>
  </p:cSld>
  <p:clrMapOvr>
    <a:masterClrMapping/>
  </p:clrMapOvr>
  <mc:AlternateContent xmlns:mc="http://schemas.openxmlformats.org/markup-compatibility/2006" xmlns:p14="http://schemas.microsoft.com/office/powerpoint/2010/main">
    <mc:Choice Requires="p14">
      <p:transition spd="slow" p14:dur="2000" advTm="46864"/>
    </mc:Choice>
    <mc:Fallback xmlns="">
      <p:transition spd="slow" advTm="468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8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3A9B7B3-F171-4C25-99FC-C54250F06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D2D5C7C5-9C27-4A61-9F57-1857D4532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12B335A1-0110-4D6F-BC0E-DCDCB43203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4" name="Picture 13">
              <a:extLst>
                <a:ext uri="{FF2B5EF4-FFF2-40B4-BE49-F238E27FC236}">
                  <a16:creationId xmlns:a16="http://schemas.microsoft.com/office/drawing/2014/main" id="{3B05D9A1-5C36-49D4-8D83-8782DE1E1BC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5" name="Picture 14">
              <a:extLst>
                <a:ext uri="{FF2B5EF4-FFF2-40B4-BE49-F238E27FC236}">
                  <a16:creationId xmlns:a16="http://schemas.microsoft.com/office/drawing/2014/main" id="{3D2C8D16-C3E9-4377-B192-9F3B9A8673D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1094391" y="381000"/>
            <a:ext cx="10003218" cy="2057400"/>
          </a:xfrm>
        </p:spPr>
        <p:txBody>
          <a:bodyPr>
            <a:normAutofit/>
          </a:bodyPr>
          <a:lstStyle/>
          <a:p>
            <a:pPr algn="ctr"/>
            <a:r>
              <a:rPr lang="en-US" dirty="0">
                <a:cs typeface="Sabon Next LT"/>
              </a:rPr>
              <a:t>Assumptions and Limitations</a:t>
            </a:r>
            <a:endParaRPr lang="en-US">
              <a:cs typeface="Sabon Next LT"/>
            </a:endParaRPr>
          </a:p>
        </p:txBody>
      </p:sp>
      <p:graphicFrame>
        <p:nvGraphicFramePr>
          <p:cNvPr id="5" name="Content Placeholder 2">
            <a:extLst>
              <a:ext uri="{FF2B5EF4-FFF2-40B4-BE49-F238E27FC236}">
                <a16:creationId xmlns:a16="http://schemas.microsoft.com/office/drawing/2014/main" id="{11F15F83-80D2-016E-9628-88CAA1EC881D}"/>
              </a:ext>
            </a:extLst>
          </p:cNvPr>
          <p:cNvGraphicFramePr>
            <a:graphicFrameLocks noGrp="1"/>
          </p:cNvGraphicFramePr>
          <p:nvPr>
            <p:ph idx="1"/>
            <p:extLst>
              <p:ext uri="{D42A27DB-BD31-4B8C-83A1-F6EECF244321}">
                <p14:modId xmlns:p14="http://schemas.microsoft.com/office/powerpoint/2010/main" val="3610505469"/>
              </p:ext>
            </p:extLst>
          </p:nvPr>
        </p:nvGraphicFramePr>
        <p:xfrm>
          <a:off x="838200" y="2514600"/>
          <a:ext cx="10515600" cy="366236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3" name="Slide 9">
            <a:hlinkClick r:id="" action="ppaction://media"/>
            <a:extLst>
              <a:ext uri="{FF2B5EF4-FFF2-40B4-BE49-F238E27FC236}">
                <a16:creationId xmlns:a16="http://schemas.microsoft.com/office/drawing/2014/main" id="{9F5A6A16-83A6-DF90-03A5-E3B523DCFF27}"/>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0723494" y="6172200"/>
            <a:ext cx="609600" cy="609600"/>
          </a:xfrm>
          <a:prstGeom prst="rect">
            <a:avLst/>
          </a:prstGeom>
        </p:spPr>
      </p:pic>
    </p:spTree>
    <p:extLst>
      <p:ext uri="{BB962C8B-B14F-4D97-AF65-F5344CB8AC3E}">
        <p14:creationId xmlns:p14="http://schemas.microsoft.com/office/powerpoint/2010/main" val="3257984096"/>
      </p:ext>
    </p:extLst>
  </p:cSld>
  <p:clrMapOvr>
    <a:masterClrMapping/>
  </p:clrMapOvr>
  <mc:AlternateContent xmlns:mc="http://schemas.openxmlformats.org/markup-compatibility/2006" xmlns:p14="http://schemas.microsoft.com/office/powerpoint/2010/main">
    <mc:Choice Requires="p14">
      <p:transition spd="slow" p14:dur="2000" advTm="81091"/>
    </mc:Choice>
    <mc:Fallback xmlns="">
      <p:transition spd="slow" advTm="81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0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DappledVTI">
  <a:themeElements>
    <a:clrScheme name="AnalogousFromDarkSeedLeftStep">
      <a:dk1>
        <a:srgbClr val="000000"/>
      </a:dk1>
      <a:lt1>
        <a:srgbClr val="FFFFFF"/>
      </a:lt1>
      <a:dk2>
        <a:srgbClr val="251D3A"/>
      </a:dk2>
      <a:lt2>
        <a:srgbClr val="E2E8E2"/>
      </a:lt2>
      <a:accent1>
        <a:srgbClr val="DF31D2"/>
      </a:accent1>
      <a:accent2>
        <a:srgbClr val="911FCD"/>
      </a:accent2>
      <a:accent3>
        <a:srgbClr val="5B31DF"/>
      </a:accent3>
      <a:accent4>
        <a:srgbClr val="1F3ECD"/>
      </a:accent4>
      <a:accent5>
        <a:srgbClr val="3198DF"/>
      </a:accent5>
      <a:accent6>
        <a:srgbClr val="1BB4B2"/>
      </a:accent6>
      <a:hlink>
        <a:srgbClr val="3F76BF"/>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TotalTime>
  <Words>2033</Words>
  <Application>Microsoft Office PowerPoint</Application>
  <PresentationFormat>Widescreen</PresentationFormat>
  <Paragraphs>99</Paragraphs>
  <Slides>12</Slides>
  <Notes>11</Notes>
  <HiddenSlides>1</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Avenir Next LT Pro</vt:lpstr>
      <vt:lpstr>AvenirNext LT Pro Medium</vt:lpstr>
      <vt:lpstr>Calibri</vt:lpstr>
      <vt:lpstr>Sabon Next LT</vt:lpstr>
      <vt:lpstr>DappledVTI</vt:lpstr>
      <vt:lpstr>Autism Classification Using Support Vector Machine Model and the AQ-10 Survey </vt:lpstr>
      <vt:lpstr>What is autism?</vt:lpstr>
      <vt:lpstr>For Adults, diagnosis is much harder to get than it is for children because:</vt:lpstr>
      <vt:lpstr>What is the AQ-10 and Why Do We Need Self-questionnaires?</vt:lpstr>
      <vt:lpstr>Our data </vt:lpstr>
      <vt:lpstr>Correlation </vt:lpstr>
      <vt:lpstr>The Model</vt:lpstr>
      <vt:lpstr>The Results</vt:lpstr>
      <vt:lpstr>Assumptions and Limitations</vt:lpstr>
      <vt:lpstr>Ethical Considerations</vt:lpstr>
      <vt:lpstr>Implementation and Future Uses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Karlie Schwartzwald</cp:lastModifiedBy>
  <cp:revision>386</cp:revision>
  <dcterms:created xsi:type="dcterms:W3CDTF">2023-04-09T02:51:18Z</dcterms:created>
  <dcterms:modified xsi:type="dcterms:W3CDTF">2023-05-28T16:56:52Z</dcterms:modified>
</cp:coreProperties>
</file>

<file path=docProps/thumbnail.jpeg>
</file>